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</p:sldIdLst>
  <p:sldSz cx="9144000" cy="6858000" type="screen4x3"/>
  <p:notesSz cx="6858000" cy="9144000"/>
  <p:photoAlbum showCaptions="1" layout="1picTitle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77" d="100"/>
          <a:sy n="7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D971-87BD-479F-8F20-08C3099EE0D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9B68-52EE-4E16-BDBA-0DE8A56B5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64A5-50A3-4D4C-A2AF-002CB435ED21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C83F-F561-455C-8EE0-A23DBB687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665-F509-4C09-A4B8-6421F55682B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C798-CA71-4A7C-B0B3-4F39F55E6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421B-D927-4359-9F29-95D675D4311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DD8E-FAB4-4918-AE61-ED805CF78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5AF-1F64-4124-B04C-1746021D12B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6E3F-0B6B-4130-ACAA-9AF1A976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5CC3-0AB9-4E38-87FD-365634BDE00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3F01-1F64-43E8-B6ED-0B84A7F25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188-2C17-4EE8-88F1-783C144F5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DD21-F987-482B-A8D6-5F86A4E9BC6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426F-2205-429A-A462-0464CF3E27E8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35EF-B430-4242-8862-69760E4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E55A-12D0-4B32-8ED6-D4644944FBE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6470-8989-48F9-BE5F-D68C7905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3588-047F-4A99-B43D-AC6D83641BEB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DCCA-5B6C-439E-AC85-7B41C522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4C15-F227-43C0-8C7D-4C1E64AD28AA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62DC-4D2A-4CBC-9399-6813CC94D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283D69-DED4-4A82-AE86-8D227731F4D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130F40-C572-4CC0-80EB-D0003D12C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User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Екскурсія до краєзнавчого  музею м. Куп’янська.</a:t>
            </a:r>
            <a:br>
              <a:rPr lang="uk-UA" smtClean="0"/>
            </a:br>
            <a:r>
              <a:rPr lang="uk-UA" smtClean="0"/>
              <a:t>26.09.14</a:t>
            </a:r>
            <a:endParaRPr lang="ru-RU"/>
          </a:p>
        </p:txBody>
      </p:sp>
    </p:spTree>
  </p:cSld>
  <p:clrMapOvr>
    <a:masterClrMapping/>
  </p:clrMapOvr>
  <p:transition advTm="5078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Пам’ятник   голодомору</a:t>
            </a:r>
            <a:endParaRPr lang="ru-RU"/>
          </a:p>
        </p:txBody>
      </p:sp>
      <p:pic>
        <p:nvPicPr>
          <p:cNvPr id="22530" name="Рисунок 4" descr="IMG_20140926_1607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IMG_20140926_1606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57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75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3800" smtClean="0">
                <a:ln>
                  <a:noFill/>
                </a:ln>
                <a:effectLst/>
                <a:latin typeface="Arial" charset="0"/>
              </a:rPr>
              <a:t>Юн</a:t>
            </a:r>
            <a:r>
              <a:rPr lang="uk-UA" sz="3800" smtClean="0">
                <a:ln>
                  <a:noFill/>
                </a:ln>
                <a:effectLst/>
                <a:latin typeface="Arial" charset="0"/>
              </a:rPr>
              <a:t>і музеєзнавці біля пам’ятника жертвам голодомору.</a:t>
            </a:r>
            <a:endParaRPr lang="ru-RU" sz="38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3554" name="Рисунок 2" descr="IMG_20140926_160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6972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IMG_20140926_1609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714500"/>
            <a:ext cx="4929187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9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Підходимо до стели </a:t>
            </a:r>
            <a:r>
              <a:rPr lang="uk-UA"/>
              <a:t>С</a:t>
            </a:r>
            <a:r>
              <a:rPr lang="uk-UA" smtClean="0"/>
              <a:t>лави</a:t>
            </a:r>
            <a:endParaRPr lang="ru-RU"/>
          </a:p>
        </p:txBody>
      </p:sp>
      <p:pic>
        <p:nvPicPr>
          <p:cNvPr id="24578" name="Рисунок 2" descr="IMG_20140926_1611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38250"/>
            <a:ext cx="42148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IMG_20140926_161232.jpg"/>
          <p:cNvPicPr>
            <a:picLocks noChangeAspect="1"/>
          </p:cNvPicPr>
          <p:nvPr/>
        </p:nvPicPr>
        <p:blipFill>
          <a:blip r:embed="rId3"/>
          <a:srcRect t="13541" r="25000"/>
          <a:stretch>
            <a:fillRect/>
          </a:stretch>
        </p:blipFill>
        <p:spPr bwMode="auto">
          <a:xfrm>
            <a:off x="4643438" y="1500188"/>
            <a:ext cx="38417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172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Рисунок 2" descr="IMG_20140926_1612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52863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IMG_20140926_1612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0d244a45a398c8d120e1d3022011bca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785813"/>
            <a:ext cx="235743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0d244a45a398c8d120e1d3022011bca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714875"/>
            <a:ext cx="18049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578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uk-UA" sz="3800" smtClean="0">
                <a:ln>
                  <a:noFill/>
                </a:ln>
                <a:effectLst/>
                <a:latin typeface="Arial" charset="0"/>
              </a:rPr>
              <a:t>Дошка Героїв </a:t>
            </a:r>
            <a:br>
              <a:rPr lang="uk-UA" sz="3800" smtClean="0">
                <a:ln>
                  <a:noFill/>
                </a:ln>
                <a:effectLst/>
                <a:latin typeface="Arial" charset="0"/>
              </a:rPr>
            </a:br>
            <a:r>
              <a:rPr lang="uk-UA" sz="3800" smtClean="0">
                <a:ln>
                  <a:noFill/>
                </a:ln>
                <a:effectLst/>
                <a:latin typeface="Arial" charset="0"/>
              </a:rPr>
              <a:t>Радянського Союзу</a:t>
            </a:r>
            <a:endParaRPr lang="ru-RU" sz="38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6626" name="Рисунок 2" descr="IMG_20140926_1613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IMG_20140926_1613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25608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IMG_20140926_1616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71475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281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err="1" smtClean="0"/>
              <a:t>Пам’ятник</a:t>
            </a:r>
            <a:r>
              <a:rPr lang="ru-RU" smtClean="0"/>
              <a:t> </a:t>
            </a:r>
            <a:r>
              <a:rPr lang="uk-UA" smtClean="0"/>
              <a:t> вічного  полум’я </a:t>
            </a:r>
            <a:endParaRPr lang="ru-RU"/>
          </a:p>
        </p:txBody>
      </p:sp>
      <p:pic>
        <p:nvPicPr>
          <p:cNvPr id="27650" name="Рисунок 2" descr="IMG_20140926_161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 descr="IMG_20140926_1618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4287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IMG_20140926_1618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14337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375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30718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В екскурсії  приймали участь учні ЗОШ №</a:t>
            </a:r>
            <a:r>
              <a:rPr lang="uk-UA" smtClean="0"/>
              <a:t>12    8-10-го </a:t>
            </a:r>
            <a:r>
              <a:rPr lang="uk-UA" smtClean="0"/>
              <a:t>класів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ru-RU"/>
          </a:p>
        </p:txBody>
      </p:sp>
    </p:spTree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Наш вчитель Зінаїда Іванівна   </a:t>
            </a:r>
            <a:endParaRPr lang="ru-RU"/>
          </a:p>
        </p:txBody>
      </p:sp>
      <p:pic>
        <p:nvPicPr>
          <p:cNvPr id="3" name="Рисунок 2" descr="IMG_20140926_154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14422"/>
            <a:ext cx="4000510" cy="53340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8032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1419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Етнографічна зала</a:t>
            </a:r>
            <a:br>
              <a:rPr lang="uk-UA" smtClean="0"/>
            </a:br>
            <a:endParaRPr lang="ru-RU"/>
          </a:p>
        </p:txBody>
      </p:sp>
      <p:grpSp>
        <p:nvGrpSpPr>
          <p:cNvPr id="15362" name="Группа 4"/>
          <p:cNvGrpSpPr>
            <a:grpSpLocks noGrp="1" noUngrp="1" noChangeAspect="1"/>
          </p:cNvGrpSpPr>
          <p:nvPr/>
        </p:nvGrpSpPr>
        <p:grpSpPr bwMode="auto">
          <a:xfrm>
            <a:off x="500063" y="1214438"/>
            <a:ext cx="3308350" cy="4792662"/>
            <a:chOff x="2917825" y="1646238"/>
            <a:chExt cx="3308350" cy="4792662"/>
          </a:xfrm>
        </p:grpSpPr>
        <p:pic>
          <p:nvPicPr>
            <p:cNvPr id="15364" name="Рисунок 2" descr="IMG_20140926_154118.jpg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7825" y="1646238"/>
              <a:ext cx="3308350" cy="441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</a:endParaRPr>
            </a:p>
          </p:txBody>
        </p:sp>
      </p:grpSp>
      <p:pic>
        <p:nvPicPr>
          <p:cNvPr id="15363" name="Рисунок 5" descr="IMG_20140926_1546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9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/>
            </a:r>
            <a:br>
              <a:rPr lang="uk-UA" smtClean="0"/>
            </a:br>
            <a:r>
              <a:rPr lang="uk-UA" sz="4400" b="1" smtClean="0">
                <a:ln/>
                <a:solidFill>
                  <a:schemeClr val="accent3"/>
                </a:solidFill>
              </a:rPr>
              <a:t>Український одяг</a:t>
            </a:r>
            <a:r>
              <a:rPr lang="ru-RU" sz="4400" b="1" smtClean="0">
                <a:ln/>
                <a:solidFill>
                  <a:schemeClr val="accent3"/>
                </a:solidFill>
              </a:rPr>
              <a:t/>
            </a:r>
            <a:br>
              <a:rPr lang="ru-RU" sz="4400" b="1" smtClean="0">
                <a:ln/>
                <a:solidFill>
                  <a:schemeClr val="accent3"/>
                </a:solidFill>
              </a:rPr>
            </a:br>
            <a:endParaRPr lang="ru-RU"/>
          </a:p>
        </p:txBody>
      </p:sp>
      <p:sp>
        <p:nvSpPr>
          <p:cNvPr id="16386" name="Прямоугольник 2"/>
          <p:cNvSpPr>
            <a:spLocks noChangeArrowheads="1"/>
          </p:cNvSpPr>
          <p:nvPr isPhoto="1"/>
        </p:nvSpPr>
        <p:spPr bwMode="auto">
          <a:xfrm>
            <a:off x="457200" y="1646238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200">
              <a:latin typeface="Constantia" pitchFamily="18" charset="0"/>
            </a:endParaRPr>
          </a:p>
        </p:txBody>
      </p:sp>
      <p:pic>
        <p:nvPicPr>
          <p:cNvPr id="16387" name="Рисунок 3" descr="IMG_20140926_1546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IMG_20140926_1546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714375"/>
            <a:ext cx="43402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438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rgbClr val="00B0F0"/>
                </a:solidFill>
              </a:rPr>
              <a:t>Предмети побуту українського народу ХІХ – ХХ століття</a:t>
            </a:r>
            <a:endParaRPr lang="ru-RU">
              <a:solidFill>
                <a:srgbClr val="00B0F0"/>
              </a:solidFill>
            </a:endParaRPr>
          </a:p>
        </p:txBody>
      </p:sp>
      <p:pic>
        <p:nvPicPr>
          <p:cNvPr id="3" name="Рисунок 2" descr="IMG_20140926_154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28750"/>
            <a:ext cx="2857500" cy="2917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 descr="IMG_20140926_154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1500188"/>
            <a:ext cx="2214562" cy="2952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IMG_20140926_154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8" y="1500188"/>
            <a:ext cx="2840037" cy="37861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IMG_20140926_1542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4429125"/>
            <a:ext cx="1660525" cy="22145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 descr="IMG_20140926_154320.jpg"/>
          <p:cNvPicPr>
            <a:picLocks noChangeAspect="1"/>
          </p:cNvPicPr>
          <p:nvPr/>
        </p:nvPicPr>
        <p:blipFill>
          <a:blip r:embed="rId6"/>
          <a:srcRect b="35714"/>
          <a:stretch>
            <a:fillRect/>
          </a:stretch>
        </p:blipFill>
        <p:spPr>
          <a:xfrm>
            <a:off x="2500313" y="4572000"/>
            <a:ext cx="2357437" cy="1857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5282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Картини</a:t>
            </a:r>
            <a:endParaRPr lang="ru-RU"/>
          </a:p>
        </p:txBody>
      </p:sp>
      <p:pic>
        <p:nvPicPr>
          <p:cNvPr id="18434" name="Рисунок 5" descr="IMG_20140926_154645.jpg"/>
          <p:cNvPicPr>
            <a:picLocks noChangeAspect="1"/>
          </p:cNvPicPr>
          <p:nvPr/>
        </p:nvPicPr>
        <p:blipFill>
          <a:blip r:embed="rId2"/>
          <a:srcRect r="11601"/>
          <a:stretch>
            <a:fillRect/>
          </a:stretch>
        </p:blipFill>
        <p:spPr bwMode="auto">
          <a:xfrm>
            <a:off x="6000750" y="285750"/>
            <a:ext cx="2857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IMG_20140926_154655.jpg"/>
          <p:cNvPicPr>
            <a:picLocks noChangeAspect="1"/>
          </p:cNvPicPr>
          <p:nvPr/>
        </p:nvPicPr>
        <p:blipFill>
          <a:blip r:embed="rId3"/>
          <a:srcRect t="5659" b="26414"/>
          <a:stretch>
            <a:fillRect/>
          </a:stretch>
        </p:blipFill>
        <p:spPr bwMode="auto">
          <a:xfrm>
            <a:off x="3000375" y="285750"/>
            <a:ext cx="28400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IMG_20140926_1546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285875"/>
            <a:ext cx="2786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214313" y="3643313"/>
            <a:ext cx="2763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Собор котрий розібрали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4143375" y="357188"/>
            <a:ext cx="318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Тарас Григорович Шевченко</a:t>
            </a:r>
          </a:p>
        </p:txBody>
      </p:sp>
    </p:spTree>
  </p:cSld>
  <p:clrMapOvr>
    <a:masterClrMapping/>
  </p:clrMapOvr>
  <p:transition spd="slow" advTm="543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0872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Від Етнографічної зали, прямуємо до зали бойової слави( Зал Великої Вітчизняної війни в стані реконструкції )</a:t>
            </a:r>
            <a:endParaRPr lang="ru-RU"/>
          </a:p>
        </p:txBody>
      </p:sp>
      <p:pic>
        <p:nvPicPr>
          <p:cNvPr id="19458" name="Рисунок 2" descr="IMG_20140926_1555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IMG_20140926_1552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8587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IMG_20140926_1553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5762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IMG_20140926_1555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929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43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Юн</a:t>
            </a:r>
            <a:r>
              <a:rPr lang="uk-UA" smtClean="0"/>
              <a:t>і патріоти та музеєзнавці     </a:t>
            </a:r>
            <a:endParaRPr lang="ru-RU"/>
          </a:p>
        </p:txBody>
      </p:sp>
      <p:pic>
        <p:nvPicPr>
          <p:cNvPr id="20482" name="Рисунок 4" descr="IMG_20140926_1556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IMG_20140926_1557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27320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IMG_20140926_1553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143000"/>
            <a:ext cx="32686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3143250" y="1428750"/>
            <a:ext cx="254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Constantia" pitchFamily="18" charset="0"/>
              </a:rPr>
              <a:t>Богдан Хмельницький</a:t>
            </a:r>
            <a:endParaRPr lang="ru-RU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0486" name="Рисунок 8" descr="IMG_20140926_155528.jpg"/>
          <p:cNvPicPr>
            <a:picLocks noChangeAspect="1"/>
          </p:cNvPicPr>
          <p:nvPr/>
        </p:nvPicPr>
        <p:blipFill>
          <a:blip r:embed="rId5"/>
          <a:srcRect l="6667" t="8333" b="4999"/>
          <a:stretch>
            <a:fillRect/>
          </a:stretch>
        </p:blipFill>
        <p:spPr bwMode="auto">
          <a:xfrm>
            <a:off x="1428750" y="4429125"/>
            <a:ext cx="173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44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Вийшовши   з музею, прямуємо до пам’ятника голодомору через площу Леніна м. Куп’янська</a:t>
            </a:r>
            <a:endParaRPr lang="ru-RU"/>
          </a:p>
        </p:txBody>
      </p:sp>
      <p:pic>
        <p:nvPicPr>
          <p:cNvPr id="21506" name="Рисунок 7" descr="IMG_20140926_1604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9" descr="IMG_20140926_160400.jpg"/>
          <p:cNvPicPr>
            <a:picLocks noChangeAspect="1"/>
          </p:cNvPicPr>
          <p:nvPr/>
        </p:nvPicPr>
        <p:blipFill>
          <a:blip r:embed="rId3"/>
          <a:srcRect l="13281" t="12500" r="7031"/>
          <a:stretch>
            <a:fillRect/>
          </a:stretch>
        </p:blipFill>
        <p:spPr bwMode="auto">
          <a:xfrm>
            <a:off x="3203575" y="3860800"/>
            <a:ext cx="31226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IMG_20140926_160309.jpg"/>
          <p:cNvPicPr>
            <a:picLocks noChangeAspect="1"/>
          </p:cNvPicPr>
          <p:nvPr/>
        </p:nvPicPr>
        <p:blipFill>
          <a:blip r:embed="rId4"/>
          <a:srcRect l="14063" t="23956" r="19531" b="15625"/>
          <a:stretch>
            <a:fillRect/>
          </a:stretch>
        </p:blipFill>
        <p:spPr bwMode="auto">
          <a:xfrm>
            <a:off x="0" y="4292600"/>
            <a:ext cx="3140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1" descr="IMG_20140926_16055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557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2" descr="IMG_20140926_1606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00526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25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20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Юні музеєзнавці біля пам’ятника жертвам голодомору.</vt:lpstr>
      <vt:lpstr>Слайд 12</vt:lpstr>
      <vt:lpstr>Слайд 13</vt:lpstr>
      <vt:lpstr>Дошка Героїв  Радянського Союзу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Екскурсія до музею м. Куп’янська. 26.09.14</dc:title>
  <dc:creator>User</dc:creator>
  <cp:lastModifiedBy>Секретарь</cp:lastModifiedBy>
  <cp:revision>21</cp:revision>
  <dcterms:created xsi:type="dcterms:W3CDTF">2014-09-28T13:23:54Z</dcterms:created>
  <dcterms:modified xsi:type="dcterms:W3CDTF">2014-11-21T11:42:24Z</dcterms:modified>
</cp:coreProperties>
</file>