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CA1553-9923-458E-8FF7-5ED3F7F0763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D527DB2-00B2-4405-B72D-E1DE342CBF3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1553-9923-458E-8FF7-5ED3F7F0763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7DB2-00B2-4405-B72D-E1DE342CB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1553-9923-458E-8FF7-5ED3F7F0763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7DB2-00B2-4405-B72D-E1DE342CB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CA1553-9923-458E-8FF7-5ED3F7F0763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527DB2-00B2-4405-B72D-E1DE342CBF3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CA1553-9923-458E-8FF7-5ED3F7F0763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D527DB2-00B2-4405-B72D-E1DE342CBF3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1553-9923-458E-8FF7-5ED3F7F0763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7DB2-00B2-4405-B72D-E1DE342CBF3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1553-9923-458E-8FF7-5ED3F7F0763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7DB2-00B2-4405-B72D-E1DE342CBF3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CA1553-9923-458E-8FF7-5ED3F7F0763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527DB2-00B2-4405-B72D-E1DE342CBF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1553-9923-458E-8FF7-5ED3F7F0763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7DB2-00B2-4405-B72D-E1DE342CB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CA1553-9923-458E-8FF7-5ED3F7F0763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527DB2-00B2-4405-B72D-E1DE342CBF3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CA1553-9923-458E-8FF7-5ED3F7F0763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527DB2-00B2-4405-B72D-E1DE342CBF3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CA1553-9923-458E-8FF7-5ED3F7F0763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527DB2-00B2-4405-B72D-E1DE342CBF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51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8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48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3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48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8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" y="11764"/>
            <a:ext cx="8703841" cy="684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7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" y="23528"/>
            <a:ext cx="8728925" cy="683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5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" y="26774"/>
            <a:ext cx="8716552" cy="68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8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" y="9060"/>
            <a:ext cx="8644002" cy="684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5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4" y="0"/>
            <a:ext cx="91492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9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5" y="0"/>
            <a:ext cx="8763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55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2014-11-25T15:22:33Z</dcterms:created>
  <dcterms:modified xsi:type="dcterms:W3CDTF">2014-11-25T15:33:35Z</dcterms:modified>
</cp:coreProperties>
</file>