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44B3CCE-FFF6-4EBE-A9E6-C0F1679637BE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CFB3-9538-4EC6-BFC8-2E0E98258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3CCE-FFF6-4EBE-A9E6-C0F1679637BE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CFB3-9538-4EC6-BFC8-2E0E98258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3CCE-FFF6-4EBE-A9E6-C0F1679637BE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CFB3-9538-4EC6-BFC8-2E0E98258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3CCE-FFF6-4EBE-A9E6-C0F1679637BE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CFB3-9538-4EC6-BFC8-2E0E98258A9D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3CCE-FFF6-4EBE-A9E6-C0F1679637BE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CFB3-9538-4EC6-BFC8-2E0E98258A9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3CCE-FFF6-4EBE-A9E6-C0F1679637BE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CFB3-9538-4EC6-BFC8-2E0E98258A9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3CCE-FFF6-4EBE-A9E6-C0F1679637BE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CFB3-9538-4EC6-BFC8-2E0E98258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3CCE-FFF6-4EBE-A9E6-C0F1679637BE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CFB3-9538-4EC6-BFC8-2E0E98258A9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3CCE-FFF6-4EBE-A9E6-C0F1679637BE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CFB3-9538-4EC6-BFC8-2E0E98258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3CCE-FFF6-4EBE-A9E6-C0F1679637BE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CFB3-9538-4EC6-BFC8-2E0E98258A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3CCE-FFF6-4EBE-A9E6-C0F1679637BE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CFB3-9538-4EC6-BFC8-2E0E98258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44B3CCE-FFF6-4EBE-A9E6-C0F1679637BE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DCFB3-9538-4EC6-BFC8-2E0E98258A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7000" y="981472"/>
            <a:ext cx="6400800" cy="1295400"/>
          </a:xfrm>
        </p:spPr>
        <p:txBody>
          <a:bodyPr/>
          <a:lstStyle/>
          <a:p>
            <a:r>
              <a:rPr lang="ru-RU" dirty="0" smtClean="0"/>
              <a:t>Поселок </a:t>
            </a:r>
            <a:r>
              <a:rPr lang="ru-RU" sz="4000" dirty="0" smtClean="0"/>
              <a:t>К</a:t>
            </a:r>
            <a:r>
              <a:rPr lang="ru-RU" dirty="0" smtClean="0"/>
              <a:t>овшаровка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5544616" cy="369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7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Страницы истории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499960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Поселок создан в 1970 году путем объединения сел</a:t>
            </a:r>
          </a:p>
          <a:p>
            <a:r>
              <a:rPr lang="ru-RU" sz="2000" dirty="0" smtClean="0"/>
              <a:t>Притулова, Заборовки и Ковшаровки.</a:t>
            </a:r>
            <a:endParaRPr lang="ru-RU" sz="2000" dirty="0"/>
          </a:p>
        </p:txBody>
      </p:sp>
      <p:pic>
        <p:nvPicPr>
          <p:cNvPr id="2050" name="Picture 2" descr="C:\Users\Админ\Desktop\презентация\ha-496a-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912768" cy="424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0748" y="2420888"/>
            <a:ext cx="47160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Посёлок Ковшаровка находится</a:t>
            </a:r>
          </a:p>
          <a:p>
            <a:r>
              <a:rPr lang="ru-RU" sz="2000" dirty="0" smtClean="0"/>
              <a:t>на левом берегу реки Оскол.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По посёлку протекает пересыхающая речушка</a:t>
            </a:r>
          </a:p>
          <a:p>
            <a:r>
              <a:rPr lang="ru-RU" sz="2000" dirty="0"/>
              <a:t>«Дубовка</a:t>
            </a:r>
            <a:r>
              <a:rPr lang="ru-RU" sz="2000" dirty="0" smtClean="0"/>
              <a:t>», </a:t>
            </a:r>
            <a:r>
              <a:rPr lang="ru-RU" sz="2000" dirty="0"/>
              <a:t>выше по течению которой </a:t>
            </a:r>
            <a:r>
              <a:rPr lang="ru-RU" sz="2000" dirty="0" smtClean="0"/>
              <a:t>расположено село </a:t>
            </a:r>
            <a:r>
              <a:rPr lang="ru-RU" sz="2000" dirty="0"/>
              <a:t>Новоосиново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К посёлку примыкают большие лесные массивы.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412776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Географическое положение </a:t>
            </a:r>
            <a:endParaRPr lang="ru-RU" sz="2800" dirty="0"/>
          </a:p>
        </p:txBody>
      </p:sp>
      <p:pic>
        <p:nvPicPr>
          <p:cNvPr id="3077" name="Picture 5" descr="C:\Users\Админ\Desktop\презентация\49603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05678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7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234296"/>
            <a:ext cx="3672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Ковшаровке есть  такие учебные заведения: средняя школа № 11, средняя школа № 12, Гимназия № 2, профтехучилище №27, музыкальная школа №2, спортивная школа.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4127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Учебные заведения</a:t>
            </a:r>
            <a:endParaRPr lang="ru-RU" sz="2800" dirty="0"/>
          </a:p>
        </p:txBody>
      </p:sp>
      <p:pic>
        <p:nvPicPr>
          <p:cNvPr id="4099" name="Picture 3" descr="C:\Users\Админ\Desktop\презентация\1394018087_baske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8152"/>
            <a:ext cx="6696743" cy="44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2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памятники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1" y="2745794"/>
            <a:ext cx="288031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територии поселка находится </a:t>
            </a:r>
            <a:r>
              <a:rPr lang="ru-RU" sz="2000" dirty="0" smtClean="0"/>
              <a:t>памятник Воинам – афганцам,</a:t>
            </a:r>
            <a:r>
              <a:rPr lang="ru-RU" sz="2000" dirty="0"/>
              <a:t> </a:t>
            </a:r>
            <a:r>
              <a:rPr lang="ru-RU" sz="2000" dirty="0" smtClean="0"/>
              <a:t>Стелла Славы.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5123" name="Picture 3" descr="C:\Users\Админ\Desktop\презентация\ковши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51" y="1052736"/>
            <a:ext cx="715390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0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</a:t>
            </a:r>
            <a:r>
              <a:rPr lang="ru-RU" sz="2800" dirty="0" smtClean="0"/>
              <a:t>ворец культуры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76872"/>
            <a:ext cx="3240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Культурные и творческие мероприятия проходят на базе Дворца культуры имени Кошелева, который является так же центром детского творчества.</a:t>
            </a:r>
            <a:endParaRPr lang="ru-RU" sz="2000" dirty="0"/>
          </a:p>
        </p:txBody>
      </p:sp>
      <p:pic>
        <p:nvPicPr>
          <p:cNvPr id="6146" name="Picture 2" descr="C:\Users\Админ\Desktop\презентация\b72216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802" y="2276872"/>
            <a:ext cx="3960440" cy="34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5" y="2348880"/>
            <a:ext cx="35283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Рядом с поселком находится Купянский Литейный Завод. Ныне - </a:t>
            </a:r>
            <a:r>
              <a:rPr lang="ru-RU" sz="2000" dirty="0" err="1" smtClean="0"/>
              <a:t>нефункционирует</a:t>
            </a:r>
            <a:r>
              <a:rPr lang="ru-RU" sz="2000" dirty="0" smtClean="0"/>
              <a:t>, находится в состоянии ликвидации с 2009 года.</a:t>
            </a:r>
            <a:endParaRPr lang="ru-RU" sz="2000" dirty="0"/>
          </a:p>
        </p:txBody>
      </p:sp>
      <p:pic>
        <p:nvPicPr>
          <p:cNvPr id="7171" name="Picture 3" descr="C:\Users\Админ\Desktop\презентация\Panorama3000x1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44301"/>
            <a:ext cx="6983391" cy="43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1412776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Купянский Литейный Завод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96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852936"/>
            <a:ext cx="4403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Спасибо за внимание!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62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184</TotalTime>
  <Words>151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Поселок Ковшаровка</vt:lpstr>
      <vt:lpstr>Страницы истории</vt:lpstr>
      <vt:lpstr>Презентация PowerPoint</vt:lpstr>
      <vt:lpstr>Презентация PowerPoint</vt:lpstr>
      <vt:lpstr>памятники</vt:lpstr>
      <vt:lpstr>Дворец культуры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Поселок Ковшаровка</dc:title>
  <dc:creator>Админ</dc:creator>
  <cp:lastModifiedBy>555</cp:lastModifiedBy>
  <cp:revision>17</cp:revision>
  <dcterms:created xsi:type="dcterms:W3CDTF">2014-12-07T18:24:14Z</dcterms:created>
  <dcterms:modified xsi:type="dcterms:W3CDTF">2015-04-18T09:10:09Z</dcterms:modified>
</cp:coreProperties>
</file>