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69" y="2175172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+mn-lt"/>
              </a:rPr>
              <a:t>Юрист</a:t>
            </a:r>
            <a:r>
              <a:rPr lang="ru-RU" sz="2400" dirty="0" smtClean="0">
                <a:latin typeface="+mn-lt"/>
              </a:rPr>
              <a:t> (</a:t>
            </a:r>
            <a:r>
              <a:rPr lang="ru-RU" sz="2400" i="1" dirty="0" smtClean="0">
                <a:latin typeface="+mn-lt"/>
              </a:rPr>
              <a:t>в</a:t>
            </a:r>
            <a:r>
              <a:rPr lang="en-US" sz="2400" i="1" dirty="0" err="1" smtClean="0">
                <a:latin typeface="+mn-lt"/>
              </a:rPr>
              <a:t>i</a:t>
            </a:r>
            <a:r>
              <a:rPr lang="ru-RU" sz="2400" i="1" dirty="0" smtClean="0">
                <a:latin typeface="+mn-lt"/>
              </a:rPr>
              <a:t>д лат. </a:t>
            </a:r>
            <a:r>
              <a:rPr lang="en-US" sz="2400" i="1" dirty="0" smtClean="0">
                <a:latin typeface="+mn-lt"/>
              </a:rPr>
              <a:t>Jus</a:t>
            </a:r>
            <a:r>
              <a:rPr lang="ru-RU" sz="2400" i="1" dirty="0" smtClean="0">
                <a:latin typeface="+mn-lt"/>
              </a:rPr>
              <a:t> – «право»</a:t>
            </a:r>
            <a:r>
              <a:rPr lang="ru-RU" sz="2400" dirty="0" smtClean="0">
                <a:latin typeface="+mn-lt"/>
              </a:rPr>
              <a:t>) – </a:t>
            </a:r>
            <a:r>
              <a:rPr lang="ru-RU" sz="2400" dirty="0" err="1" smtClean="0">
                <a:latin typeface="+mn-lt"/>
              </a:rPr>
              <a:t>фах</a:t>
            </a:r>
            <a:r>
              <a:rPr lang="en-US" sz="2400" dirty="0" err="1" smtClean="0">
                <a:latin typeface="+mn-lt"/>
              </a:rPr>
              <a:t>i</a:t>
            </a:r>
            <a:r>
              <a:rPr lang="ru-RU" sz="2400" dirty="0" err="1" smtClean="0">
                <a:latin typeface="+mn-lt"/>
              </a:rPr>
              <a:t>вець</a:t>
            </a:r>
            <a:r>
              <a:rPr lang="ru-RU" sz="2400" dirty="0" smtClean="0">
                <a:latin typeface="+mn-lt"/>
              </a:rPr>
              <a:t>, </a:t>
            </a:r>
            <a:r>
              <a:rPr lang="ru-RU" sz="2400" dirty="0" err="1" smtClean="0">
                <a:latin typeface="+mn-lt"/>
              </a:rPr>
              <a:t>який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ма</a:t>
            </a:r>
            <a:r>
              <a:rPr lang="uk-UA" sz="2400" dirty="0" smtClean="0">
                <a:latin typeface="+mn-lt"/>
              </a:rPr>
              <a:t>є юридичну освіту (вищу чи середню професійну) і професійно розбирається у праві, знає закони.</a:t>
            </a:r>
            <a:endParaRPr lang="ru-RU" sz="24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60232" y="977105"/>
            <a:ext cx="104056" cy="48160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</a:p>
        </p:txBody>
      </p:sp>
      <p:pic>
        <p:nvPicPr>
          <p:cNvPr id="1027" name="Picture 3" descr="C:\Users\USER\Desktop\juri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60647"/>
            <a:ext cx="5507037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4005064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Найбільші навчальні заклади, що готують юристів різних типів: молодих фахівців, бакалаврів, спеціалістів:</a:t>
            </a:r>
          </a:p>
          <a:p>
            <a:pPr marL="342900" indent="-342900">
              <a:buAutoNum type="arabicPeriod"/>
            </a:pPr>
            <a:r>
              <a:rPr lang="uk-UA" i="1" dirty="0" smtClean="0"/>
              <a:t>Київський національний університет імені Івана Франка;</a:t>
            </a:r>
          </a:p>
          <a:p>
            <a:pPr marL="342900" indent="-342900">
              <a:buAutoNum type="arabicPeriod" startAt="2"/>
            </a:pPr>
            <a:r>
              <a:rPr lang="uk-UA" i="1" dirty="0" smtClean="0"/>
              <a:t>Національна академія імені Ярослава Мудрого (Харків);</a:t>
            </a:r>
          </a:p>
          <a:p>
            <a:pPr marL="342900" indent="-342900">
              <a:buAutoNum type="arabicPeriod" startAt="2"/>
            </a:pPr>
            <a:r>
              <a:rPr lang="uk-UA" i="1" dirty="0" smtClean="0"/>
              <a:t>Харківський національний університет імені Григорія Сковороди;</a:t>
            </a:r>
          </a:p>
          <a:p>
            <a:pPr marL="342900" indent="-342900">
              <a:buAutoNum type="arabicPeriod" startAt="2"/>
            </a:pPr>
            <a:r>
              <a:rPr lang="uk-UA" i="1" dirty="0" smtClean="0"/>
              <a:t>Одеська </a:t>
            </a:r>
            <a:r>
              <a:rPr lang="uk-UA" i="1" dirty="0" err="1" smtClean="0"/>
              <a:t>національная</a:t>
            </a:r>
            <a:r>
              <a:rPr lang="uk-UA" i="1" dirty="0" smtClean="0"/>
              <a:t> юридична академія.</a:t>
            </a:r>
            <a:endParaRPr lang="ru-RU" i="1" dirty="0"/>
          </a:p>
        </p:txBody>
      </p:sp>
      <p:pic>
        <p:nvPicPr>
          <p:cNvPr id="1028" name="Picture 4" descr="C:\Users\USER\Desktop\юрист-300x2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4434"/>
            <a:ext cx="2857501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49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Однією з юридичних професій є професія прокурора: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/>
              <a:t>Прокурор (лат. </a:t>
            </a:r>
            <a:r>
              <a:rPr lang="la-Latn" sz="2000" i="1" dirty="0"/>
              <a:t>procurare</a:t>
            </a:r>
            <a:r>
              <a:rPr lang="ru-RU" sz="2000" i="1" dirty="0"/>
              <a:t> — «</a:t>
            </a:r>
            <a:r>
              <a:rPr lang="ru-RU" sz="2000" i="1" dirty="0" err="1"/>
              <a:t>розпоряджатися</a:t>
            </a:r>
            <a:r>
              <a:rPr lang="ru-RU" sz="2000" i="1" dirty="0"/>
              <a:t>, </a:t>
            </a:r>
            <a:r>
              <a:rPr lang="ru-RU" sz="2000" i="1" dirty="0" err="1"/>
              <a:t>піклуватися</a:t>
            </a:r>
            <a:r>
              <a:rPr lang="ru-RU" sz="2000" i="1" dirty="0"/>
              <a:t>») — </a:t>
            </a:r>
            <a:r>
              <a:rPr lang="ru-RU" sz="2000" i="1" dirty="0" err="1"/>
              <a:t>головний</a:t>
            </a:r>
            <a:r>
              <a:rPr lang="ru-RU" sz="2000" i="1" dirty="0"/>
              <a:t> </a:t>
            </a:r>
            <a:r>
              <a:rPr lang="ru-RU" sz="2000" i="1" dirty="0" err="1"/>
              <a:t>законний</a:t>
            </a:r>
            <a:r>
              <a:rPr lang="ru-RU" sz="2000" i="1" dirty="0"/>
              <a:t> </a:t>
            </a:r>
            <a:r>
              <a:rPr lang="ru-RU" sz="2000" i="1" dirty="0" err="1"/>
              <a:t>представник</a:t>
            </a:r>
            <a:r>
              <a:rPr lang="ru-RU" sz="2000" i="1" dirty="0"/>
              <a:t> </a:t>
            </a:r>
            <a:r>
              <a:rPr lang="ru-RU" sz="2000" i="1" dirty="0" err="1"/>
              <a:t>обвинувачення</a:t>
            </a:r>
            <a:r>
              <a:rPr lang="ru-RU" sz="2000" i="1" dirty="0"/>
              <a:t> в </a:t>
            </a:r>
            <a:r>
              <a:rPr lang="ru-RU" sz="2000" i="1" dirty="0" err="1"/>
              <a:t>країнах</a:t>
            </a:r>
            <a:r>
              <a:rPr lang="ru-RU" sz="2000" i="1" dirty="0"/>
              <a:t> </a:t>
            </a:r>
            <a:r>
              <a:rPr lang="ru-RU" sz="2000" i="1" dirty="0" err="1"/>
              <a:t>цивільного</a:t>
            </a:r>
            <a:r>
              <a:rPr lang="ru-RU" sz="2000" i="1" dirty="0"/>
              <a:t> права з системою </a:t>
            </a:r>
            <a:r>
              <a:rPr lang="ru-RU" sz="2000" i="1" dirty="0" err="1"/>
              <a:t>слідства</a:t>
            </a:r>
            <a:r>
              <a:rPr lang="ru-RU" sz="2000" i="1" dirty="0"/>
              <a:t> </a:t>
            </a:r>
            <a:r>
              <a:rPr lang="ru-RU" sz="2000" i="1" dirty="0" err="1"/>
              <a:t>або</a:t>
            </a:r>
            <a:r>
              <a:rPr lang="ru-RU" sz="2000" i="1" dirty="0"/>
              <a:t> в </a:t>
            </a:r>
            <a:r>
              <a:rPr lang="ru-RU" sz="2000" i="1" dirty="0" err="1"/>
              <a:t>країнах</a:t>
            </a:r>
            <a:r>
              <a:rPr lang="ru-RU" sz="2000" i="1" dirty="0"/>
              <a:t> </a:t>
            </a:r>
            <a:r>
              <a:rPr lang="ru-RU" sz="2000" i="1" dirty="0" err="1"/>
              <a:t>загального</a:t>
            </a:r>
            <a:r>
              <a:rPr lang="ru-RU" sz="2000" i="1" dirty="0"/>
              <a:t> права 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прийняли</a:t>
            </a:r>
            <a:r>
              <a:rPr lang="ru-RU" sz="2000" i="1" dirty="0"/>
              <a:t> </a:t>
            </a:r>
            <a:r>
              <a:rPr lang="ru-RU" sz="2000" i="1" dirty="0" err="1"/>
              <a:t>змагальну</a:t>
            </a:r>
            <a:r>
              <a:rPr lang="ru-RU" sz="2000" i="1" dirty="0"/>
              <a:t> систему. </a:t>
            </a:r>
            <a:r>
              <a:rPr lang="ru-RU" sz="2000" i="1" dirty="0" err="1"/>
              <a:t>Обвинувачення</a:t>
            </a:r>
            <a:r>
              <a:rPr lang="ru-RU" sz="2000" i="1" dirty="0"/>
              <a:t> — сторона,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відповідає</a:t>
            </a:r>
            <a:r>
              <a:rPr lang="ru-RU" sz="2000" i="1" dirty="0"/>
              <a:t> за </a:t>
            </a:r>
            <a:r>
              <a:rPr lang="ru-RU" sz="2000" i="1" dirty="0" err="1"/>
              <a:t>виклад</a:t>
            </a:r>
            <a:r>
              <a:rPr lang="ru-RU" sz="2000" i="1" dirty="0"/>
              <a:t> </a:t>
            </a:r>
            <a:r>
              <a:rPr lang="ru-RU" sz="2000" i="1" dirty="0" err="1"/>
              <a:t>доказів</a:t>
            </a:r>
            <a:r>
              <a:rPr lang="ru-RU" sz="2000" i="1" dirty="0"/>
              <a:t> </a:t>
            </a:r>
            <a:r>
              <a:rPr lang="ru-RU" sz="2000" i="1" dirty="0" err="1"/>
              <a:t>проти</a:t>
            </a:r>
            <a:r>
              <a:rPr lang="ru-RU" sz="2000" i="1" dirty="0"/>
              <a:t> особи, </a:t>
            </a:r>
            <a:r>
              <a:rPr lang="ru-RU" sz="2000" i="1" dirty="0" err="1"/>
              <a:t>підозрюваної</a:t>
            </a:r>
            <a:r>
              <a:rPr lang="ru-RU" sz="2000" i="1" dirty="0"/>
              <a:t> в </a:t>
            </a:r>
            <a:r>
              <a:rPr lang="ru-RU" sz="2000" i="1" dirty="0" err="1"/>
              <a:t>здійсненні</a:t>
            </a:r>
            <a:r>
              <a:rPr lang="ru-RU" sz="2000" i="1" dirty="0"/>
              <a:t> </a:t>
            </a:r>
            <a:r>
              <a:rPr lang="ru-RU" sz="2000" i="1" dirty="0" err="1"/>
              <a:t>правопорушення</a:t>
            </a:r>
            <a:r>
              <a:rPr lang="ru-RU" sz="2000" i="1" dirty="0"/>
              <a:t>, в </a:t>
            </a:r>
            <a:r>
              <a:rPr lang="ru-RU" sz="2000" i="1" dirty="0" err="1"/>
              <a:t>ході</a:t>
            </a:r>
            <a:r>
              <a:rPr lang="ru-RU" sz="2000" i="1" dirty="0"/>
              <a:t> судового </a:t>
            </a:r>
            <a:r>
              <a:rPr lang="ru-RU" sz="2000" i="1" dirty="0" err="1"/>
              <a:t>розгляду</a:t>
            </a:r>
            <a:r>
              <a:rPr lang="ru-RU" sz="2000" i="1" dirty="0"/>
              <a:t> у </a:t>
            </a:r>
            <a:r>
              <a:rPr lang="ru-RU" sz="2000" i="1" dirty="0" err="1"/>
              <a:t>кримінальній</a:t>
            </a:r>
            <a:r>
              <a:rPr lang="ru-RU" sz="2000" i="1" dirty="0"/>
              <a:t> </a:t>
            </a:r>
            <a:r>
              <a:rPr lang="ru-RU" sz="2000" i="1" dirty="0" err="1"/>
              <a:t>справі</a:t>
            </a:r>
            <a:r>
              <a:rPr lang="ru-RU" sz="2000" i="1" dirty="0"/>
              <a:t>. </a:t>
            </a:r>
            <a:r>
              <a:rPr lang="ru-RU" sz="2000" i="1" dirty="0" err="1"/>
              <a:t>Функції</a:t>
            </a:r>
            <a:r>
              <a:rPr lang="ru-RU" sz="2000" i="1" dirty="0"/>
              <a:t> </a:t>
            </a:r>
            <a:r>
              <a:rPr lang="ru-RU" sz="2000" i="1" dirty="0" err="1"/>
              <a:t>прокурорів</a:t>
            </a:r>
            <a:r>
              <a:rPr lang="ru-RU" sz="2000" i="1" dirty="0"/>
              <a:t> в </a:t>
            </a:r>
            <a:r>
              <a:rPr lang="ru-RU" sz="2000" i="1" dirty="0" err="1"/>
              <a:t>різних</a:t>
            </a:r>
            <a:r>
              <a:rPr lang="ru-RU" sz="2000" i="1" dirty="0"/>
              <a:t> </a:t>
            </a:r>
            <a:r>
              <a:rPr lang="ru-RU" sz="2000" i="1" dirty="0" err="1"/>
              <a:t>країнах</a:t>
            </a:r>
            <a:r>
              <a:rPr lang="ru-RU" sz="2000" i="1" dirty="0"/>
              <a:t> </a:t>
            </a:r>
            <a:r>
              <a:rPr lang="ru-RU" sz="2000" i="1" dirty="0" err="1"/>
              <a:t>різні</a:t>
            </a:r>
            <a:r>
              <a:rPr lang="ru-RU" sz="2000" i="1" dirty="0"/>
              <a:t> і </a:t>
            </a:r>
            <a:r>
              <a:rPr lang="ru-RU" sz="2000" i="1" dirty="0" err="1"/>
              <a:t>багато</a:t>
            </a:r>
            <a:r>
              <a:rPr lang="ru-RU" sz="2000" i="1" dirty="0"/>
              <a:t> в </a:t>
            </a:r>
            <a:r>
              <a:rPr lang="ru-RU" sz="2000" i="1" dirty="0" err="1"/>
              <a:t>чому</a:t>
            </a:r>
            <a:r>
              <a:rPr lang="ru-RU" sz="2000" i="1" dirty="0"/>
              <a:t> </a:t>
            </a:r>
            <a:r>
              <a:rPr lang="ru-RU" sz="2000" i="1" dirty="0" err="1"/>
              <a:t>визначаються</a:t>
            </a:r>
            <a:r>
              <a:rPr lang="ru-RU" sz="2000" i="1" dirty="0"/>
              <a:t> </a:t>
            </a:r>
            <a:r>
              <a:rPr lang="ru-RU" sz="2000" i="1" dirty="0" err="1"/>
              <a:t>історичним</a:t>
            </a:r>
            <a:r>
              <a:rPr lang="ru-RU" sz="2000" i="1" dirty="0"/>
              <a:t> </a:t>
            </a:r>
            <a:r>
              <a:rPr lang="ru-RU" sz="2000" i="1" dirty="0" err="1"/>
              <a:t>розвитком</a:t>
            </a:r>
            <a:r>
              <a:rPr lang="ru-RU" sz="2000" i="1" dirty="0" smtClean="0"/>
              <a:t>.</a:t>
            </a:r>
            <a:endParaRPr lang="ru-RU" sz="2000" i="1" dirty="0"/>
          </a:p>
        </p:txBody>
      </p:sp>
      <p:pic>
        <p:nvPicPr>
          <p:cNvPr id="2050" name="Picture 2" descr="C:\Users\USER\Desktop\johnny_automatic_scales_of_just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05064"/>
            <a:ext cx="3017912" cy="259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72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Обов</a:t>
            </a:r>
            <a:r>
              <a:rPr lang="en-US" dirty="0" smtClean="0"/>
              <a:t>`</a:t>
            </a:r>
            <a:r>
              <a:rPr lang="uk-UA" dirty="0" err="1" smtClean="0"/>
              <a:t>язки</a:t>
            </a:r>
            <a:r>
              <a:rPr lang="uk-UA" dirty="0" smtClean="0"/>
              <a:t> </a:t>
            </a:r>
            <a:r>
              <a:rPr lang="uk-UA" dirty="0" err="1" smtClean="0"/>
              <a:t>прокуроратури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 smtClean="0"/>
              <a:t>На </a:t>
            </a:r>
            <a:r>
              <a:rPr lang="ru-RU" sz="2000" i="1" dirty="0"/>
              <a:t>них </a:t>
            </a:r>
            <a:r>
              <a:rPr lang="ru-RU" sz="2000" i="1" dirty="0" err="1"/>
              <a:t>покладено</a:t>
            </a:r>
            <a:r>
              <a:rPr lang="ru-RU" sz="2000" i="1" dirty="0"/>
              <a:t> </a:t>
            </a:r>
            <a:r>
              <a:rPr lang="ru-RU" sz="2000" i="1" dirty="0" err="1"/>
              <a:t>розслідування</a:t>
            </a:r>
            <a:r>
              <a:rPr lang="ru-RU" sz="2000" i="1" dirty="0"/>
              <a:t> </a:t>
            </a:r>
            <a:r>
              <a:rPr lang="ru-RU" sz="2000" i="1" dirty="0" err="1"/>
              <a:t>найтяжчих</a:t>
            </a:r>
            <a:r>
              <a:rPr lang="ru-RU" sz="2000" i="1" dirty="0"/>
              <a:t> </a:t>
            </a:r>
            <a:r>
              <a:rPr lang="ru-RU" sz="2000" i="1" dirty="0" err="1"/>
              <a:t>злочинів</a:t>
            </a:r>
            <a:r>
              <a:rPr lang="ru-RU" sz="2000" i="1" dirty="0"/>
              <a:t>. </a:t>
            </a:r>
            <a:r>
              <a:rPr lang="ru-RU" sz="2000" i="1" dirty="0" err="1"/>
              <a:t>Водночас</a:t>
            </a:r>
            <a:r>
              <a:rPr lang="ru-RU" sz="2000" i="1" dirty="0"/>
              <a:t> </a:t>
            </a:r>
            <a:r>
              <a:rPr lang="ru-RU" sz="2000" i="1" dirty="0" err="1"/>
              <a:t>інші</a:t>
            </a:r>
            <a:r>
              <a:rPr lang="ru-RU" sz="2000" i="1" dirty="0"/>
              <a:t> </a:t>
            </a:r>
            <a:r>
              <a:rPr lang="ru-RU" sz="2000" i="1" dirty="0" err="1"/>
              <a:t>співробітники</a:t>
            </a:r>
            <a:r>
              <a:rPr lang="ru-RU" sz="2000" i="1" dirty="0"/>
              <a:t> </a:t>
            </a:r>
            <a:r>
              <a:rPr lang="ru-RU" sz="2000" i="1" dirty="0" err="1"/>
              <a:t>прокуратури</a:t>
            </a:r>
            <a:r>
              <a:rPr lang="ru-RU" sz="2000" i="1" dirty="0"/>
              <a:t> </a:t>
            </a:r>
            <a:r>
              <a:rPr lang="ru-RU" sz="2000" i="1" dirty="0" err="1"/>
              <a:t>наглядають</a:t>
            </a:r>
            <a:r>
              <a:rPr lang="ru-RU" sz="2000" i="1" dirty="0"/>
              <a:t> за </a:t>
            </a:r>
            <a:r>
              <a:rPr lang="ru-RU" sz="2000" i="1" dirty="0" err="1"/>
              <a:t>тим</a:t>
            </a:r>
            <a:r>
              <a:rPr lang="ru-RU" sz="2000" i="1" dirty="0"/>
              <a:t>, як </a:t>
            </a:r>
            <a:r>
              <a:rPr lang="ru-RU" sz="2000" i="1" dirty="0" err="1"/>
              <a:t>провадять</a:t>
            </a:r>
            <a:r>
              <a:rPr lang="ru-RU" sz="2000" i="1" dirty="0"/>
              <a:t> </a:t>
            </a:r>
            <a:r>
              <a:rPr lang="ru-RU" sz="2000" i="1" dirty="0" err="1"/>
              <a:t>досудове</a:t>
            </a:r>
            <a:r>
              <a:rPr lang="ru-RU" sz="2000" i="1" dirty="0"/>
              <a:t> </a:t>
            </a:r>
            <a:r>
              <a:rPr lang="ru-RU" sz="2000" i="1" dirty="0" err="1"/>
              <a:t>слідство</a:t>
            </a:r>
            <a:r>
              <a:rPr lang="ru-RU" sz="2000" i="1" dirty="0"/>
              <a:t> </a:t>
            </a:r>
            <a:r>
              <a:rPr lang="ru-RU" sz="2000" i="1" dirty="0" err="1"/>
              <a:t>слідчі</a:t>
            </a:r>
            <a:r>
              <a:rPr lang="ru-RU" sz="2000" i="1" dirty="0"/>
              <a:t> </a:t>
            </a:r>
            <a:r>
              <a:rPr lang="ru-RU" sz="2000" i="1" dirty="0" err="1"/>
              <a:t>всіх</a:t>
            </a:r>
            <a:r>
              <a:rPr lang="ru-RU" sz="2000" i="1" dirty="0"/>
              <a:t> </a:t>
            </a:r>
            <a:r>
              <a:rPr lang="ru-RU" sz="2000" i="1" dirty="0" err="1"/>
              <a:t>правоохоронних</a:t>
            </a:r>
            <a:r>
              <a:rPr lang="ru-RU" sz="2000" i="1" dirty="0"/>
              <a:t> </a:t>
            </a:r>
            <a:r>
              <a:rPr lang="ru-RU" sz="2000" i="1" dirty="0" err="1"/>
              <a:t>органів</a:t>
            </a:r>
            <a:r>
              <a:rPr lang="ru-RU" sz="2000" i="1" dirty="0"/>
              <a:t>. </a:t>
            </a:r>
            <a:r>
              <a:rPr lang="ru-RU" sz="2000" i="1" dirty="0" err="1" smtClean="0"/>
              <a:t>Нпрокуратуру</a:t>
            </a:r>
            <a:r>
              <a:rPr lang="ru-RU" sz="2000" i="1" dirty="0" smtClean="0"/>
              <a:t> </a:t>
            </a:r>
            <a:r>
              <a:rPr lang="ru-RU" sz="2000" i="1" dirty="0" err="1"/>
              <a:t>покладено</a:t>
            </a:r>
            <a:r>
              <a:rPr lang="ru-RU" sz="2000" i="1" dirty="0"/>
              <a:t> контроль за </a:t>
            </a:r>
            <a:r>
              <a:rPr lang="ru-RU" sz="2000" i="1" dirty="0" err="1"/>
              <a:t>правомірністю</a:t>
            </a:r>
            <a:r>
              <a:rPr lang="ru-RU" sz="2000" i="1" dirty="0"/>
              <a:t> </a:t>
            </a:r>
            <a:r>
              <a:rPr lang="ru-RU" sz="2000" i="1" dirty="0" err="1"/>
              <a:t>дій</a:t>
            </a:r>
            <a:r>
              <a:rPr lang="ru-RU" sz="2000" i="1" dirty="0"/>
              <a:t> </a:t>
            </a:r>
            <a:r>
              <a:rPr lang="ru-RU" sz="2000" i="1" dirty="0" err="1"/>
              <a:t>правоохоронців</a:t>
            </a:r>
            <a:r>
              <a:rPr lang="ru-RU" sz="2000" i="1" dirty="0"/>
              <a:t>. </a:t>
            </a:r>
            <a:r>
              <a:rPr lang="ru-RU" sz="2000" i="1" dirty="0" err="1"/>
              <a:t>Отже</a:t>
            </a:r>
            <a:r>
              <a:rPr lang="ru-RU" sz="2000" i="1" dirty="0"/>
              <a:t>, </a:t>
            </a:r>
            <a:r>
              <a:rPr lang="ru-RU" sz="2000" i="1" dirty="0" err="1"/>
              <a:t>якщо</a:t>
            </a:r>
            <a:r>
              <a:rPr lang="ru-RU" sz="2000" i="1" dirty="0"/>
              <a:t> </a:t>
            </a:r>
            <a:r>
              <a:rPr lang="ru-RU" sz="2000" i="1" dirty="0" err="1"/>
              <a:t>ви</a:t>
            </a:r>
            <a:r>
              <a:rPr lang="ru-RU" sz="2000" i="1" dirty="0"/>
              <a:t> </a:t>
            </a:r>
            <a:r>
              <a:rPr lang="ru-RU" sz="2000" i="1" dirty="0" err="1"/>
              <a:t>вважаєте</a:t>
            </a:r>
            <a:r>
              <a:rPr lang="ru-RU" sz="2000" i="1" dirty="0"/>
              <a:t>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ваші</a:t>
            </a:r>
            <a:r>
              <a:rPr lang="ru-RU" sz="2000" i="1" dirty="0"/>
              <a:t> права </a:t>
            </a:r>
            <a:r>
              <a:rPr lang="ru-RU" sz="2000" i="1" dirty="0" err="1"/>
              <a:t>порушені</a:t>
            </a:r>
            <a:r>
              <a:rPr lang="ru-RU" sz="2000" i="1" dirty="0"/>
              <a:t> </a:t>
            </a:r>
            <a:r>
              <a:rPr lang="ru-RU" sz="2000" i="1" dirty="0" err="1"/>
              <a:t>співробітниками</a:t>
            </a:r>
            <a:r>
              <a:rPr lang="ru-RU" sz="2000" i="1" dirty="0"/>
              <a:t> </a:t>
            </a:r>
            <a:r>
              <a:rPr lang="ru-RU" sz="2000" i="1" dirty="0" err="1"/>
              <a:t>міліції</a:t>
            </a:r>
            <a:r>
              <a:rPr lang="ru-RU" sz="2000" i="1" dirty="0"/>
              <a:t>, </a:t>
            </a:r>
            <a:r>
              <a:rPr lang="ru-RU" sz="2000" i="1" dirty="0" err="1"/>
              <a:t>доцільно</a:t>
            </a:r>
            <a:r>
              <a:rPr lang="ru-RU" sz="2000" i="1" dirty="0"/>
              <a:t> </a:t>
            </a:r>
            <a:r>
              <a:rPr lang="ru-RU" sz="2000" i="1" dirty="0" err="1"/>
              <a:t>звертатися</a:t>
            </a:r>
            <a:r>
              <a:rPr lang="ru-RU" sz="2000" i="1" dirty="0"/>
              <a:t> за </a:t>
            </a:r>
            <a:r>
              <a:rPr lang="ru-RU" sz="2000" i="1" dirty="0" err="1"/>
              <a:t>допомогою</a:t>
            </a:r>
            <a:r>
              <a:rPr lang="ru-RU" sz="2000" i="1" dirty="0"/>
              <a:t> </a:t>
            </a:r>
            <a:r>
              <a:rPr lang="ru-RU" sz="2000" i="1" dirty="0" err="1"/>
              <a:t>саме</a:t>
            </a:r>
            <a:r>
              <a:rPr lang="ru-RU" sz="2000" i="1" dirty="0"/>
              <a:t> до </a:t>
            </a:r>
            <a:r>
              <a:rPr lang="ru-RU" sz="2000" i="1" dirty="0" err="1"/>
              <a:t>прокуратури</a:t>
            </a:r>
            <a:r>
              <a:rPr lang="ru-RU" sz="2000" i="1" dirty="0"/>
              <a:t>. </a:t>
            </a:r>
            <a:r>
              <a:rPr lang="ru-RU" sz="2000" i="1" dirty="0" err="1" smtClean="0"/>
              <a:t>Прокурори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також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виконують</a:t>
            </a:r>
            <a:r>
              <a:rPr lang="ru-RU" sz="2000" i="1" dirty="0" smtClean="0"/>
              <a:t> </a:t>
            </a:r>
            <a:r>
              <a:rPr lang="ru-RU" sz="2000" i="1" dirty="0"/>
              <a:t>роль </a:t>
            </a:r>
            <a:r>
              <a:rPr lang="ru-RU" sz="2000" i="1" dirty="0" err="1"/>
              <a:t>державних</a:t>
            </a:r>
            <a:r>
              <a:rPr lang="ru-RU" sz="2000" i="1" dirty="0"/>
              <a:t> </a:t>
            </a:r>
            <a:r>
              <a:rPr lang="ru-RU" sz="2000" i="1" dirty="0" err="1"/>
              <a:t>обвинувачувачів</a:t>
            </a:r>
            <a:r>
              <a:rPr lang="ru-RU" sz="2000" i="1" dirty="0"/>
              <a:t> в </a:t>
            </a:r>
            <a:r>
              <a:rPr lang="ru-RU" sz="2000" i="1" dirty="0" err="1"/>
              <a:t>суді</a:t>
            </a:r>
            <a:r>
              <a:rPr lang="ru-RU" sz="2000" i="1" dirty="0"/>
              <a:t> при </a:t>
            </a:r>
            <a:r>
              <a:rPr lang="ru-RU" sz="2000" i="1" dirty="0" err="1"/>
              <a:t>слуханні</a:t>
            </a:r>
            <a:r>
              <a:rPr lang="ru-RU" sz="2000" i="1" dirty="0"/>
              <a:t> </a:t>
            </a:r>
            <a:r>
              <a:rPr lang="ru-RU" sz="2000" i="1" dirty="0" err="1"/>
              <a:t>кримінальних</a:t>
            </a:r>
            <a:r>
              <a:rPr lang="ru-RU" sz="2000" i="1" dirty="0"/>
              <a:t> справ. 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Прокурори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мають</a:t>
            </a:r>
            <a:r>
              <a:rPr lang="ru-RU" sz="2000" i="1" dirty="0" smtClean="0"/>
              <a:t> </a:t>
            </a:r>
            <a:r>
              <a:rPr lang="ru-RU" sz="2000" i="1" dirty="0"/>
              <a:t>право прийти та </a:t>
            </a:r>
            <a:r>
              <a:rPr lang="ru-RU" sz="2000" i="1" dirty="0" err="1"/>
              <a:t>перевірити</a:t>
            </a:r>
            <a:r>
              <a:rPr lang="ru-RU" sz="2000" i="1" dirty="0"/>
              <a:t> </a:t>
            </a:r>
            <a:r>
              <a:rPr lang="ru-RU" sz="2000" i="1" dirty="0" err="1"/>
              <a:t>дотримання</a:t>
            </a:r>
            <a:r>
              <a:rPr lang="ru-RU" sz="2000" i="1" dirty="0"/>
              <a:t> прав </a:t>
            </a:r>
            <a:r>
              <a:rPr lang="ru-RU" sz="2000" i="1" dirty="0" err="1"/>
              <a:t>людини</a:t>
            </a:r>
            <a:r>
              <a:rPr lang="ru-RU" sz="2000" i="1" dirty="0"/>
              <a:t> в </a:t>
            </a:r>
            <a:r>
              <a:rPr lang="ru-RU" sz="2000" i="1" dirty="0" err="1"/>
              <a:t>школі</a:t>
            </a:r>
            <a:r>
              <a:rPr lang="ru-RU" sz="2000" i="1" dirty="0"/>
              <a:t> та на </a:t>
            </a:r>
            <a:r>
              <a:rPr lang="ru-RU" sz="2000" i="1" dirty="0" err="1"/>
              <a:t>заводі</a:t>
            </a:r>
            <a:r>
              <a:rPr lang="ru-RU" sz="2000" i="1" dirty="0"/>
              <a:t>, в </a:t>
            </a:r>
            <a:r>
              <a:rPr lang="ru-RU" sz="2000" i="1" dirty="0" err="1"/>
              <a:t>органі</a:t>
            </a:r>
            <a:r>
              <a:rPr lang="ru-RU" sz="2000" i="1" dirty="0"/>
              <a:t> </a:t>
            </a:r>
            <a:r>
              <a:rPr lang="ru-RU" sz="2000" i="1" dirty="0" err="1"/>
              <a:t>державної</a:t>
            </a:r>
            <a:r>
              <a:rPr lang="ru-RU" sz="2000" i="1" dirty="0"/>
              <a:t> </a:t>
            </a:r>
            <a:r>
              <a:rPr lang="ru-RU" sz="2000" i="1" dirty="0" err="1"/>
              <a:t>влади</a:t>
            </a:r>
            <a:r>
              <a:rPr lang="ru-RU" sz="2000" i="1" dirty="0"/>
              <a:t> </a:t>
            </a:r>
            <a:r>
              <a:rPr lang="ru-RU" sz="2000" i="1" dirty="0" err="1"/>
              <a:t>чи</a:t>
            </a:r>
            <a:r>
              <a:rPr lang="ru-RU" sz="2000" i="1" dirty="0"/>
              <a:t> у </a:t>
            </a:r>
            <a:r>
              <a:rPr lang="ru-RU" sz="2000" i="1" dirty="0" err="1"/>
              <a:t>військовій</a:t>
            </a:r>
            <a:r>
              <a:rPr lang="ru-RU" sz="2000" i="1" dirty="0"/>
              <a:t> </a:t>
            </a:r>
            <a:r>
              <a:rPr lang="ru-RU" sz="2000" i="1" dirty="0" err="1"/>
              <a:t>частині</a:t>
            </a:r>
            <a:r>
              <a:rPr lang="ru-RU" sz="2000" i="1" dirty="0"/>
              <a:t>.</a:t>
            </a:r>
            <a:endParaRPr lang="ru-RU" sz="2000" i="1" dirty="0"/>
          </a:p>
        </p:txBody>
      </p:sp>
      <p:pic>
        <p:nvPicPr>
          <p:cNvPr id="3074" name="Picture 2" descr="C:\Users\USER\Desktop\Gave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65104"/>
            <a:ext cx="3599558" cy="270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003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Які вимоги до прокурора?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i="1" dirty="0"/>
              <a:t>Прокурорами та </a:t>
            </a:r>
            <a:r>
              <a:rPr lang="ru-RU" sz="2000" i="1" dirty="0" err="1"/>
              <a:t>слідчими</a:t>
            </a:r>
            <a:r>
              <a:rPr lang="ru-RU" sz="2000" i="1" dirty="0"/>
              <a:t> </a:t>
            </a:r>
            <a:r>
              <a:rPr lang="ru-RU" sz="2000" i="1" dirty="0" err="1"/>
              <a:t>можуть</a:t>
            </a:r>
            <a:r>
              <a:rPr lang="ru-RU" sz="2000" i="1" dirty="0"/>
              <a:t> бути особи, </a:t>
            </a:r>
            <a:r>
              <a:rPr lang="ru-RU" sz="2000" i="1" dirty="0" err="1"/>
              <a:t>які</a:t>
            </a:r>
            <a:r>
              <a:rPr lang="ru-RU" sz="2000" i="1" dirty="0"/>
              <a:t> </a:t>
            </a:r>
            <a:r>
              <a:rPr lang="ru-RU" sz="2000" i="1" dirty="0" err="1"/>
              <a:t>мають</a:t>
            </a:r>
            <a:r>
              <a:rPr lang="ru-RU" sz="2000" i="1" dirty="0"/>
              <a:t> </a:t>
            </a:r>
            <a:r>
              <a:rPr lang="ru-RU" sz="2000" i="1" dirty="0" err="1"/>
              <a:t>вищу</a:t>
            </a:r>
            <a:r>
              <a:rPr lang="ru-RU" sz="2000" i="1" dirty="0"/>
              <a:t> </a:t>
            </a:r>
            <a:r>
              <a:rPr lang="ru-RU" sz="2000" i="1" dirty="0" err="1"/>
              <a:t>юридичну</a:t>
            </a:r>
            <a:r>
              <a:rPr lang="ru-RU" sz="2000" i="1" dirty="0"/>
              <a:t> </a:t>
            </a:r>
            <a:r>
              <a:rPr lang="ru-RU" sz="2000" i="1" dirty="0" err="1"/>
              <a:t>освіту</a:t>
            </a:r>
            <a:r>
              <a:rPr lang="ru-RU" sz="2000" i="1" dirty="0"/>
              <a:t>. </a:t>
            </a:r>
            <a:r>
              <a:rPr lang="ru-RU" sz="2000" i="1" dirty="0" err="1"/>
              <a:t>Наявність</a:t>
            </a:r>
            <a:r>
              <a:rPr lang="ru-RU" sz="2000" i="1" dirty="0"/>
              <a:t> </a:t>
            </a:r>
            <a:r>
              <a:rPr lang="ru-RU" sz="2000" i="1" dirty="0" err="1"/>
              <a:t>освіти</a:t>
            </a:r>
            <a:r>
              <a:rPr lang="ru-RU" sz="2000" i="1" dirty="0"/>
              <a:t> у кандидата на </a:t>
            </a:r>
            <a:r>
              <a:rPr lang="ru-RU" sz="2000" i="1" dirty="0" err="1"/>
              <a:t>відповідну</a:t>
            </a:r>
            <a:r>
              <a:rPr lang="ru-RU" sz="2000" i="1" dirty="0"/>
              <a:t> посаду </a:t>
            </a:r>
            <a:r>
              <a:rPr lang="ru-RU" sz="2000" i="1" dirty="0" err="1"/>
              <a:t>підтверджується</a:t>
            </a:r>
            <a:r>
              <a:rPr lang="ru-RU" sz="2000" i="1" dirty="0"/>
              <a:t> </a:t>
            </a:r>
            <a:r>
              <a:rPr lang="ru-RU" sz="2000" i="1" dirty="0" err="1"/>
              <a:t>відповідним</a:t>
            </a:r>
            <a:r>
              <a:rPr lang="ru-RU" sz="2000" i="1" dirty="0"/>
              <a:t> дипломом </a:t>
            </a:r>
            <a:r>
              <a:rPr lang="ru-RU" sz="2000" i="1" dirty="0" err="1"/>
              <a:t>встановленої</a:t>
            </a:r>
            <a:r>
              <a:rPr lang="ru-RU" sz="2000" i="1" dirty="0"/>
              <a:t> </a:t>
            </a:r>
            <a:r>
              <a:rPr lang="ru-RU" sz="2000" i="1" dirty="0" err="1"/>
              <a:t>форми</a:t>
            </a:r>
            <a:r>
              <a:rPr lang="ru-RU" sz="2000" i="1" dirty="0"/>
              <a:t>.</a:t>
            </a: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/>
              <a:t>   </a:t>
            </a:r>
            <a:r>
              <a:rPr lang="ru-RU" sz="2000" i="1" dirty="0" err="1"/>
              <a:t>Кандидати</a:t>
            </a:r>
            <a:r>
              <a:rPr lang="ru-RU" sz="2000" i="1" dirty="0"/>
              <a:t> на посади </a:t>
            </a:r>
            <a:r>
              <a:rPr lang="ru-RU" sz="2000" i="1" dirty="0" err="1"/>
              <a:t>прокурорів</a:t>
            </a:r>
            <a:r>
              <a:rPr lang="ru-RU" sz="2000" i="1" dirty="0"/>
              <a:t> та </a:t>
            </a:r>
            <a:r>
              <a:rPr lang="ru-RU" sz="2000" i="1" dirty="0" err="1"/>
              <a:t>слідчих</a:t>
            </a:r>
            <a:r>
              <a:rPr lang="ru-RU" sz="2000" i="1" dirty="0"/>
              <a:t> </a:t>
            </a:r>
            <a:r>
              <a:rPr lang="ru-RU" sz="2000" i="1" dirty="0" err="1"/>
              <a:t>також</a:t>
            </a:r>
            <a:r>
              <a:rPr lang="ru-RU" sz="2000" i="1" dirty="0"/>
              <a:t> </a:t>
            </a:r>
            <a:r>
              <a:rPr lang="ru-RU" sz="2000" i="1" dirty="0" err="1"/>
              <a:t>повинні</a:t>
            </a:r>
            <a:r>
              <a:rPr lang="ru-RU" sz="2000" i="1" dirty="0"/>
              <a:t> </a:t>
            </a:r>
            <a:r>
              <a:rPr lang="ru-RU" sz="2000" i="1" dirty="0" err="1"/>
              <a:t>мати</a:t>
            </a:r>
            <a:r>
              <a:rPr lang="ru-RU" sz="2000" i="1" dirty="0"/>
              <a:t> </a:t>
            </a:r>
            <a:r>
              <a:rPr lang="ru-RU" sz="2000" i="1" dirty="0" err="1"/>
              <a:t>певні</a:t>
            </a:r>
            <a:r>
              <a:rPr lang="ru-RU" sz="2000" i="1" dirty="0"/>
              <a:t> </a:t>
            </a:r>
            <a:r>
              <a:rPr lang="ru-RU" sz="2000" i="1" dirty="0" err="1"/>
              <a:t>ділові</a:t>
            </a:r>
            <a:r>
              <a:rPr lang="ru-RU" sz="2000" i="1" dirty="0"/>
              <a:t> та </a:t>
            </a:r>
            <a:r>
              <a:rPr lang="ru-RU" sz="2000" i="1" dirty="0" err="1"/>
              <a:t>моральні</a:t>
            </a:r>
            <a:r>
              <a:rPr lang="ru-RU" sz="2000" i="1" dirty="0"/>
              <a:t> </a:t>
            </a:r>
            <a:r>
              <a:rPr lang="ru-RU" sz="2000" i="1" dirty="0" err="1"/>
              <a:t>якості</a:t>
            </a:r>
            <a:r>
              <a:rPr lang="ru-RU" sz="2000" i="1" dirty="0"/>
              <a:t>. До </a:t>
            </a:r>
            <a:r>
              <a:rPr lang="ru-RU" sz="2000" i="1" dirty="0" err="1"/>
              <a:t>ділових</a:t>
            </a:r>
            <a:r>
              <a:rPr lang="ru-RU" sz="2000" i="1" dirty="0"/>
              <a:t> </a:t>
            </a:r>
            <a:r>
              <a:rPr lang="ru-RU" sz="2000" i="1" dirty="0" err="1"/>
              <a:t>якостей</a:t>
            </a:r>
            <a:r>
              <a:rPr lang="ru-RU" sz="2000" i="1" dirty="0"/>
              <a:t>, </a:t>
            </a:r>
            <a:r>
              <a:rPr lang="ru-RU" sz="2000" i="1" dirty="0" err="1"/>
              <a:t>зокрема</a:t>
            </a:r>
            <a:r>
              <a:rPr lang="ru-RU" sz="2000" i="1" dirty="0"/>
              <a:t>, </a:t>
            </a:r>
            <a:r>
              <a:rPr lang="ru-RU" sz="2000" i="1" dirty="0" err="1"/>
              <a:t>відносяться</a:t>
            </a:r>
            <a:r>
              <a:rPr lang="ru-RU" sz="2000" i="1" dirty="0"/>
              <a:t> </a:t>
            </a:r>
            <a:r>
              <a:rPr lang="ru-RU" sz="2000" i="1" dirty="0" err="1"/>
              <a:t>підготовленість</a:t>
            </a:r>
            <a:r>
              <a:rPr lang="ru-RU" sz="2000" i="1" dirty="0"/>
              <a:t> до </a:t>
            </a:r>
            <a:r>
              <a:rPr lang="ru-RU" sz="2000" i="1" dirty="0" err="1"/>
              <a:t>професійної</a:t>
            </a:r>
            <a:r>
              <a:rPr lang="ru-RU" sz="2000" i="1" dirty="0"/>
              <a:t> </a:t>
            </a:r>
            <a:r>
              <a:rPr lang="ru-RU" sz="2000" i="1" dirty="0" err="1"/>
              <a:t>діяльності</a:t>
            </a:r>
            <a:r>
              <a:rPr lang="ru-RU" sz="2000" i="1" dirty="0"/>
              <a:t> кандидата </a:t>
            </a:r>
            <a:r>
              <a:rPr lang="ru-RU" sz="2000" i="1" dirty="0" err="1"/>
              <a:t>відповідно</a:t>
            </a:r>
            <a:r>
              <a:rPr lang="ru-RU" sz="2000" i="1" dirty="0"/>
              <a:t> до </a:t>
            </a:r>
            <a:r>
              <a:rPr lang="ru-RU" sz="2000" i="1" dirty="0" err="1"/>
              <a:t>державних</a:t>
            </a:r>
            <a:r>
              <a:rPr lang="ru-RU" sz="2000" i="1" dirty="0"/>
              <a:t> </a:t>
            </a:r>
            <a:r>
              <a:rPr lang="ru-RU" sz="2000" i="1" dirty="0" err="1"/>
              <a:t>освітніх</a:t>
            </a:r>
            <a:r>
              <a:rPr lang="ru-RU" sz="2000" i="1" dirty="0"/>
              <a:t> </a:t>
            </a:r>
            <a:r>
              <a:rPr lang="ru-RU" sz="2000" i="1" dirty="0" err="1"/>
              <a:t>стандартів</a:t>
            </a:r>
            <a:r>
              <a:rPr lang="ru-RU" sz="2000" i="1" dirty="0"/>
              <a:t> </a:t>
            </a:r>
            <a:r>
              <a:rPr lang="ru-RU" sz="2000" i="1" dirty="0" err="1"/>
              <a:t>вищої</a:t>
            </a:r>
            <a:r>
              <a:rPr lang="ru-RU" sz="2000" i="1" dirty="0"/>
              <a:t> </a:t>
            </a:r>
            <a:r>
              <a:rPr lang="ru-RU" sz="2000" i="1" dirty="0" err="1"/>
              <a:t>юридичної</a:t>
            </a:r>
            <a:r>
              <a:rPr lang="ru-RU" sz="2000" i="1" dirty="0"/>
              <a:t> </a:t>
            </a:r>
            <a:r>
              <a:rPr lang="ru-RU" sz="2000" i="1" dirty="0" err="1"/>
              <a:t>освіти</a:t>
            </a:r>
            <a:r>
              <a:rPr lang="ru-RU" sz="2000" i="1" dirty="0"/>
              <a:t> і, </a:t>
            </a:r>
            <a:r>
              <a:rPr lang="ru-RU" sz="2000" i="1" dirty="0" err="1"/>
              <a:t>крім</a:t>
            </a:r>
            <a:r>
              <a:rPr lang="ru-RU" sz="2000" i="1" dirty="0"/>
              <a:t> того, </a:t>
            </a:r>
            <a:r>
              <a:rPr lang="ru-RU" sz="2000" i="1" dirty="0" err="1"/>
              <a:t>наявність</a:t>
            </a:r>
            <a:r>
              <a:rPr lang="ru-RU" sz="2000" i="1" dirty="0"/>
              <a:t> </a:t>
            </a:r>
            <a:r>
              <a:rPr lang="ru-RU" sz="2000" i="1" dirty="0" err="1"/>
              <a:t>знань</a:t>
            </a:r>
            <a:r>
              <a:rPr lang="ru-RU" sz="2000" i="1" dirty="0"/>
              <a:t>, </a:t>
            </a:r>
            <a:r>
              <a:rPr lang="ru-RU" sz="2000" i="1" dirty="0" err="1"/>
              <a:t>вмінь</a:t>
            </a:r>
            <a:r>
              <a:rPr lang="ru-RU" sz="2000" i="1" dirty="0"/>
              <a:t>, </a:t>
            </a:r>
            <a:r>
              <a:rPr lang="ru-RU" sz="2000" i="1" dirty="0" err="1"/>
              <a:t>професійних</a:t>
            </a:r>
            <a:r>
              <a:rPr lang="ru-RU" sz="2000" i="1" dirty="0"/>
              <a:t> </a:t>
            </a:r>
            <a:r>
              <a:rPr lang="ru-RU" sz="2000" i="1" dirty="0" err="1"/>
              <a:t>якостей</a:t>
            </a:r>
            <a:r>
              <a:rPr lang="ru-RU" sz="2000" i="1" dirty="0"/>
              <a:t>, </a:t>
            </a:r>
            <a:r>
              <a:rPr lang="ru-RU" sz="2000" i="1" dirty="0" err="1"/>
              <a:t>необхідних</a:t>
            </a:r>
            <a:r>
              <a:rPr lang="ru-RU" sz="2000" i="1" dirty="0"/>
              <a:t> для </a:t>
            </a:r>
            <a:r>
              <a:rPr lang="ru-RU" sz="2000" i="1" dirty="0" err="1"/>
              <a:t>успішного</a:t>
            </a:r>
            <a:r>
              <a:rPr lang="ru-RU" sz="2000" i="1" dirty="0"/>
              <a:t> </a:t>
            </a:r>
            <a:r>
              <a:rPr lang="ru-RU" sz="2000" i="1" dirty="0" err="1"/>
              <a:t>виконання</a:t>
            </a:r>
            <a:r>
              <a:rPr lang="ru-RU" sz="2000" i="1" dirty="0"/>
              <a:t> </a:t>
            </a:r>
            <a:r>
              <a:rPr lang="ru-RU" sz="2000" i="1" dirty="0" err="1"/>
              <a:t>посадових</a:t>
            </a:r>
            <a:r>
              <a:rPr lang="ru-RU" sz="2000" i="1" dirty="0"/>
              <a:t> </a:t>
            </a:r>
            <a:r>
              <a:rPr lang="ru-RU" sz="2000" i="1" dirty="0" err="1"/>
              <a:t>обов’язків</a:t>
            </a:r>
            <a:r>
              <a:rPr lang="ru-RU" sz="2000" i="1" dirty="0"/>
              <a:t> у </a:t>
            </a:r>
            <a:r>
              <a:rPr lang="ru-RU" sz="2000" i="1" dirty="0" err="1"/>
              <a:t>системі</a:t>
            </a:r>
            <a:r>
              <a:rPr lang="ru-RU" sz="2000" i="1" dirty="0"/>
              <a:t> </a:t>
            </a:r>
            <a:r>
              <a:rPr lang="ru-RU" sz="2000" i="1" dirty="0" err="1"/>
              <a:t>прокуратури</a:t>
            </a:r>
            <a:r>
              <a:rPr lang="ru-RU" sz="2000" i="1" dirty="0" smtClean="0"/>
              <a:t>. До </a:t>
            </a:r>
            <a:r>
              <a:rPr lang="ru-RU" sz="2000" i="1" dirty="0" err="1" smtClean="0"/>
              <a:t>моральних</a:t>
            </a:r>
            <a:r>
              <a:rPr lang="ru-RU" sz="2000" i="1" dirty="0" smtClean="0"/>
              <a:t> та </a:t>
            </a:r>
            <a:r>
              <a:rPr lang="ru-RU" sz="2000" i="1" dirty="0" err="1" smtClean="0"/>
              <a:t>психологічних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якостей</a:t>
            </a:r>
            <a:r>
              <a:rPr lang="ru-RU" sz="2000" i="1" dirty="0" smtClean="0"/>
              <a:t> </a:t>
            </a:r>
            <a:r>
              <a:rPr lang="ru-RU" sz="2000" i="1" dirty="0" err="1"/>
              <a:t>відносяться</a:t>
            </a:r>
            <a:r>
              <a:rPr lang="ru-RU" sz="2000" i="1" dirty="0"/>
              <a:t>: </a:t>
            </a:r>
            <a:r>
              <a:rPr lang="ru-RU" sz="2000" i="1" dirty="0" err="1"/>
              <a:t>відповідний</a:t>
            </a:r>
            <a:r>
              <a:rPr lang="ru-RU" sz="2000" i="1" dirty="0"/>
              <a:t> </a:t>
            </a:r>
            <a:r>
              <a:rPr lang="ru-RU" sz="2000" i="1" dirty="0" err="1"/>
              <a:t>рівень</a:t>
            </a:r>
            <a:r>
              <a:rPr lang="ru-RU" sz="2000" i="1" dirty="0"/>
              <a:t> </a:t>
            </a:r>
            <a:r>
              <a:rPr lang="ru-RU" sz="2000" i="1" dirty="0" err="1"/>
              <a:t>культури</a:t>
            </a:r>
            <a:r>
              <a:rPr lang="ru-RU" sz="2000" i="1" dirty="0"/>
              <a:t>, </a:t>
            </a:r>
            <a:r>
              <a:rPr lang="ru-RU" sz="2000" i="1" dirty="0" err="1"/>
              <a:t>виховання</a:t>
            </a:r>
            <a:r>
              <a:rPr lang="ru-RU" sz="2000" i="1" dirty="0"/>
              <a:t>, </a:t>
            </a:r>
            <a:r>
              <a:rPr lang="ru-RU" sz="2000" i="1" dirty="0" err="1"/>
              <a:t>правосвідомості</a:t>
            </a:r>
            <a:r>
              <a:rPr lang="ru-RU" sz="2000" i="1" dirty="0"/>
              <a:t>, </a:t>
            </a:r>
            <a:r>
              <a:rPr lang="ru-RU" sz="2000" i="1" dirty="0" err="1"/>
              <a:t>громадянської</a:t>
            </a:r>
            <a:r>
              <a:rPr lang="ru-RU" sz="2000" i="1" dirty="0"/>
              <a:t> </a:t>
            </a:r>
            <a:r>
              <a:rPr lang="ru-RU" sz="2000" i="1" dirty="0" err="1"/>
              <a:t>відповідальності</a:t>
            </a:r>
            <a:r>
              <a:rPr lang="ru-RU" sz="2000" i="1" dirty="0"/>
              <a:t>; </a:t>
            </a:r>
            <a:r>
              <a:rPr lang="ru-RU" sz="2000" i="1" dirty="0" err="1"/>
              <a:t>чесність</a:t>
            </a:r>
            <a:r>
              <a:rPr lang="ru-RU" sz="2000" i="1" dirty="0"/>
              <a:t>, </a:t>
            </a:r>
            <a:r>
              <a:rPr lang="ru-RU" sz="2000" i="1" dirty="0" err="1"/>
              <a:t>скромність</a:t>
            </a:r>
            <a:r>
              <a:rPr lang="ru-RU" sz="2000" i="1" dirty="0"/>
              <a:t>, </a:t>
            </a:r>
            <a:r>
              <a:rPr lang="ru-RU" sz="2000" i="1" dirty="0" err="1"/>
              <a:t>інтелект</a:t>
            </a:r>
            <a:r>
              <a:rPr lang="ru-RU" sz="2000" i="1" dirty="0"/>
              <a:t>, </a:t>
            </a:r>
            <a:r>
              <a:rPr lang="ru-RU" sz="2000" i="1" dirty="0" err="1"/>
              <a:t>об’єктивність</a:t>
            </a:r>
            <a:r>
              <a:rPr lang="ru-RU" sz="2000" i="1" dirty="0"/>
              <a:t>, </a:t>
            </a:r>
            <a:r>
              <a:rPr lang="ru-RU" sz="2000" i="1" dirty="0" err="1"/>
              <a:t>неупередженість</a:t>
            </a:r>
            <a:r>
              <a:rPr lang="ru-RU" sz="2000" i="1" dirty="0"/>
              <a:t>, </a:t>
            </a:r>
            <a:r>
              <a:rPr lang="ru-RU" sz="2000" i="1" dirty="0" err="1"/>
              <a:t>аналітичні</a:t>
            </a:r>
            <a:r>
              <a:rPr lang="ru-RU" sz="2000" i="1" dirty="0"/>
              <a:t> </a:t>
            </a:r>
            <a:r>
              <a:rPr lang="ru-RU" sz="2000" i="1" dirty="0" err="1"/>
              <a:t>здібності</a:t>
            </a:r>
            <a:r>
              <a:rPr lang="ru-RU" sz="2000" i="1" dirty="0"/>
              <a:t> </a:t>
            </a:r>
            <a:r>
              <a:rPr lang="ru-RU" sz="2000" i="1" dirty="0" err="1"/>
              <a:t>тощо</a:t>
            </a:r>
            <a:r>
              <a:rPr lang="ru-RU" sz="2000" i="1" dirty="0"/>
              <a:t>.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51553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Генеральний прокурор України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/>
              <a:t> </a:t>
            </a:r>
            <a:r>
              <a:rPr lang="ru-RU" sz="2000" b="1" i="1" dirty="0" err="1"/>
              <a:t>Генеральний</a:t>
            </a:r>
            <a:r>
              <a:rPr lang="ru-RU" sz="2000" b="1" i="1" dirty="0"/>
              <a:t> прокурор </a:t>
            </a:r>
            <a:r>
              <a:rPr lang="ru-RU" sz="2000" b="1" i="1" dirty="0" err="1"/>
              <a:t>України</a:t>
            </a:r>
            <a:r>
              <a:rPr lang="ru-RU" sz="2000" i="1" dirty="0"/>
              <a:t> — </a:t>
            </a:r>
            <a:r>
              <a:rPr lang="ru-RU" sz="2000" i="1" dirty="0" err="1"/>
              <a:t>посадова</a:t>
            </a:r>
            <a:r>
              <a:rPr lang="ru-RU" sz="2000" i="1" dirty="0"/>
              <a:t> особа,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очолює</a:t>
            </a:r>
            <a:r>
              <a:rPr lang="ru-RU" sz="2000" i="1" dirty="0"/>
              <a:t> </a:t>
            </a:r>
            <a:r>
              <a:rPr lang="ru-RU" sz="2000" i="1" dirty="0" err="1"/>
              <a:t>єдину</a:t>
            </a:r>
            <a:r>
              <a:rPr lang="ru-RU" sz="2000" i="1" dirty="0"/>
              <a:t> </a:t>
            </a:r>
            <a:r>
              <a:rPr lang="ru-RU" sz="2000" i="1" dirty="0" err="1"/>
              <a:t>централізовану</a:t>
            </a:r>
            <a:r>
              <a:rPr lang="ru-RU" sz="2000" i="1" dirty="0"/>
              <a:t> систему </a:t>
            </a:r>
            <a:r>
              <a:rPr lang="ru-RU" sz="2000" i="1" dirty="0" err="1"/>
              <a:t>прокуратури</a:t>
            </a:r>
            <a:r>
              <a:rPr lang="ru-RU" sz="2000" i="1" dirty="0"/>
              <a:t> </a:t>
            </a:r>
            <a:r>
              <a:rPr lang="ru-RU" sz="2000" i="1" dirty="0" err="1"/>
              <a:t>України</a:t>
            </a:r>
            <a:r>
              <a:rPr lang="ru-RU" sz="2000" i="1" dirty="0"/>
              <a:t>. </a:t>
            </a:r>
            <a:r>
              <a:rPr lang="ru-RU" sz="2000" i="1" dirty="0" err="1"/>
              <a:t>Генеральний</a:t>
            </a:r>
            <a:r>
              <a:rPr lang="ru-RU" sz="2000" i="1" dirty="0"/>
              <a:t> прокурор </a:t>
            </a:r>
            <a:r>
              <a:rPr lang="ru-RU" sz="2000" i="1" dirty="0" err="1"/>
              <a:t>України</a:t>
            </a:r>
            <a:r>
              <a:rPr lang="ru-RU" sz="2000" i="1" dirty="0"/>
              <a:t> — </a:t>
            </a:r>
            <a:r>
              <a:rPr lang="ru-RU" sz="2000" i="1" dirty="0" err="1"/>
              <a:t>найвища</a:t>
            </a:r>
            <a:r>
              <a:rPr lang="ru-RU" sz="2000" i="1" dirty="0"/>
              <a:t> </a:t>
            </a:r>
            <a:r>
              <a:rPr lang="ru-RU" sz="2000" i="1" dirty="0" err="1"/>
              <a:t>адміністративна</a:t>
            </a:r>
            <a:r>
              <a:rPr lang="ru-RU" sz="2000" i="1" dirty="0"/>
              <a:t> посада </a:t>
            </a:r>
            <a:r>
              <a:rPr lang="ru-RU" sz="2000" i="1" dirty="0" err="1"/>
              <a:t>Генеральної</a:t>
            </a:r>
            <a:r>
              <a:rPr lang="ru-RU" sz="2000" i="1" dirty="0"/>
              <a:t> </a:t>
            </a:r>
            <a:r>
              <a:rPr lang="ru-RU" sz="2000" i="1" dirty="0" err="1"/>
              <a:t>прокуратури</a:t>
            </a:r>
            <a:r>
              <a:rPr lang="ru-RU" sz="2000" i="1" dirty="0"/>
              <a:t> </a:t>
            </a:r>
            <a:r>
              <a:rPr lang="ru-RU" sz="2000" i="1" dirty="0" err="1" smtClean="0"/>
              <a:t>України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Генеральний</a:t>
            </a:r>
            <a:r>
              <a:rPr lang="ru-RU" sz="2000" i="1" dirty="0" smtClean="0"/>
              <a:t> </a:t>
            </a:r>
            <a:r>
              <a:rPr lang="ru-RU" sz="2000" i="1" dirty="0"/>
              <a:t>прокурор </a:t>
            </a:r>
            <a:r>
              <a:rPr lang="ru-RU" sz="2000" i="1" dirty="0" err="1" smtClean="0"/>
              <a:t>України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призначається</a:t>
            </a:r>
            <a:r>
              <a:rPr lang="ru-RU" sz="2000" i="1" dirty="0" smtClean="0"/>
              <a:t> </a:t>
            </a:r>
            <a:r>
              <a:rPr lang="ru-RU" sz="2000" i="1" dirty="0"/>
              <a:t>на посаду за </a:t>
            </a:r>
            <a:r>
              <a:rPr lang="ru-RU" sz="2000" i="1" dirty="0" err="1"/>
              <a:t>згодою</a:t>
            </a:r>
            <a:r>
              <a:rPr lang="ru-RU" sz="2000" i="1" dirty="0"/>
              <a:t> </a:t>
            </a:r>
            <a:r>
              <a:rPr lang="ru-RU" sz="2000" i="1" dirty="0" err="1"/>
              <a:t>Верховної</a:t>
            </a:r>
            <a:r>
              <a:rPr lang="ru-RU" sz="2000" i="1" dirty="0"/>
              <a:t> Ради </a:t>
            </a:r>
            <a:r>
              <a:rPr lang="ru-RU" sz="2000" i="1" dirty="0" err="1"/>
              <a:t>України</a:t>
            </a:r>
            <a:r>
              <a:rPr lang="ru-RU" sz="2000" i="1" dirty="0"/>
              <a:t> та </a:t>
            </a:r>
            <a:r>
              <a:rPr lang="ru-RU" sz="2000" i="1" dirty="0" err="1"/>
              <a:t>звільняється</a:t>
            </a:r>
            <a:r>
              <a:rPr lang="ru-RU" sz="2000" i="1" dirty="0"/>
              <a:t> з посади Президентом </a:t>
            </a:r>
            <a:r>
              <a:rPr lang="ru-RU" sz="2000" i="1" dirty="0" err="1"/>
              <a:t>України</a:t>
            </a:r>
            <a:r>
              <a:rPr lang="ru-RU" sz="2000" i="1" dirty="0"/>
              <a:t>. </a:t>
            </a:r>
            <a:r>
              <a:rPr lang="ru-RU" sz="2000" i="1" dirty="0" err="1"/>
              <a:t>Верховна</a:t>
            </a:r>
            <a:r>
              <a:rPr lang="ru-RU" sz="2000" i="1" dirty="0"/>
              <a:t> Рада </a:t>
            </a:r>
            <a:r>
              <a:rPr lang="ru-RU" sz="2000" i="1" dirty="0" err="1"/>
              <a:t>України</a:t>
            </a:r>
            <a:r>
              <a:rPr lang="ru-RU" sz="2000" i="1" dirty="0"/>
              <a:t> </a:t>
            </a:r>
            <a:r>
              <a:rPr lang="ru-RU" sz="2000" i="1" dirty="0" err="1"/>
              <a:t>може</a:t>
            </a:r>
            <a:r>
              <a:rPr lang="ru-RU" sz="2000" i="1" dirty="0"/>
              <a:t> </a:t>
            </a:r>
            <a:r>
              <a:rPr lang="ru-RU" sz="2000" i="1" dirty="0" err="1"/>
              <a:t>висловити</a:t>
            </a:r>
            <a:r>
              <a:rPr lang="ru-RU" sz="2000" i="1" dirty="0"/>
              <a:t> </a:t>
            </a:r>
            <a:r>
              <a:rPr lang="ru-RU" sz="2000" i="1" dirty="0" err="1"/>
              <a:t>недовіру</a:t>
            </a:r>
            <a:r>
              <a:rPr lang="ru-RU" sz="2000" i="1" dirty="0"/>
              <a:t> Генеральному </a:t>
            </a:r>
            <a:r>
              <a:rPr lang="ru-RU" sz="2000" i="1" dirty="0" err="1"/>
              <a:t>прокуророві</a:t>
            </a:r>
            <a:r>
              <a:rPr lang="ru-RU" sz="2000" i="1" dirty="0"/>
              <a:t> </a:t>
            </a:r>
            <a:r>
              <a:rPr lang="ru-RU" sz="2000" i="1" dirty="0" err="1"/>
              <a:t>України</a:t>
            </a:r>
            <a:r>
              <a:rPr lang="ru-RU" sz="2000" i="1" dirty="0"/>
              <a:t>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має</a:t>
            </a:r>
            <a:r>
              <a:rPr lang="ru-RU" sz="2000" i="1" dirty="0"/>
              <a:t> </a:t>
            </a:r>
            <a:r>
              <a:rPr lang="ru-RU" sz="2000" i="1" dirty="0" err="1"/>
              <a:t>наслідком</a:t>
            </a:r>
            <a:r>
              <a:rPr lang="ru-RU" sz="2000" i="1" dirty="0"/>
              <a:t> </a:t>
            </a:r>
            <a:r>
              <a:rPr lang="ru-RU" sz="2000" i="1" dirty="0" err="1"/>
              <a:t>його</a:t>
            </a:r>
            <a:r>
              <a:rPr lang="ru-RU" sz="2000" i="1" dirty="0"/>
              <a:t> </a:t>
            </a:r>
            <a:r>
              <a:rPr lang="ru-RU" sz="2000" i="1" dirty="0" err="1"/>
              <a:t>відставку</a:t>
            </a:r>
            <a:r>
              <a:rPr lang="ru-RU" sz="2000" i="1" dirty="0"/>
              <a:t> з посади (</a:t>
            </a:r>
            <a:r>
              <a:rPr lang="ru-RU" sz="2000" i="1" dirty="0" err="1"/>
              <a:t>стаття</a:t>
            </a:r>
            <a:r>
              <a:rPr lang="ru-RU" sz="2000" i="1" dirty="0"/>
              <a:t> 122 </a:t>
            </a:r>
            <a:r>
              <a:rPr lang="ru-RU" sz="2000" i="1" dirty="0" err="1"/>
              <a:t>Конституції</a:t>
            </a:r>
            <a:r>
              <a:rPr lang="ru-RU" sz="2000" i="1" dirty="0"/>
              <a:t> </a:t>
            </a:r>
            <a:r>
              <a:rPr lang="ru-RU" sz="2000" i="1" dirty="0" err="1"/>
              <a:t>України</a:t>
            </a:r>
            <a:r>
              <a:rPr lang="ru-RU" sz="2000" i="1" dirty="0"/>
              <a:t>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C:\Users\USER\Desktop\mahnits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888" y="3848943"/>
            <a:ext cx="3346450" cy="250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6417002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err="1"/>
              <a:t>Тимчасово</a:t>
            </a:r>
            <a:r>
              <a:rPr lang="ru-RU" sz="1400" i="1" dirty="0"/>
              <a:t> </a:t>
            </a:r>
            <a:r>
              <a:rPr lang="ru-RU" sz="1400" i="1" dirty="0" err="1"/>
              <a:t>виконуючий</a:t>
            </a:r>
            <a:r>
              <a:rPr lang="ru-RU" sz="1400" i="1" dirty="0"/>
              <a:t> </a:t>
            </a:r>
            <a:r>
              <a:rPr lang="ru-RU" sz="1400" i="1" dirty="0" err="1"/>
              <a:t>обов`язки</a:t>
            </a:r>
            <a:r>
              <a:rPr lang="ru-RU" sz="1400" i="1" dirty="0"/>
              <a:t> Генерального Прокурора </a:t>
            </a:r>
            <a:r>
              <a:rPr lang="ru-RU" sz="1400" i="1" dirty="0" err="1"/>
              <a:t>України</a:t>
            </a:r>
            <a:r>
              <a:rPr lang="ru-RU" sz="1400" i="1" dirty="0"/>
              <a:t> Олег </a:t>
            </a:r>
            <a:r>
              <a:rPr lang="ru-RU" sz="1400" i="1" dirty="0" err="1"/>
              <a:t>Махн</a:t>
            </a:r>
            <a:r>
              <a:rPr lang="en-US" sz="1400" i="1" dirty="0" err="1"/>
              <a:t>i</a:t>
            </a:r>
            <a:r>
              <a:rPr lang="ru-RU" sz="1400" i="1" dirty="0" err="1"/>
              <a:t>цький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85504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Іншою юридичною професією є юрисконсульт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/>
              <a:t>Юрисконсульт</a:t>
            </a:r>
            <a:r>
              <a:rPr lang="ru-RU" sz="2000" i="1" dirty="0"/>
              <a:t> (лат. </a:t>
            </a:r>
            <a:r>
              <a:rPr lang="de-DE" sz="2000" i="1" dirty="0" err="1"/>
              <a:t>juris-consultus</a:t>
            </a:r>
            <a:r>
              <a:rPr lang="de-DE" sz="2000" i="1" dirty="0"/>
              <a:t> — </a:t>
            </a:r>
            <a:r>
              <a:rPr lang="ru-RU" sz="2000" i="1" dirty="0" err="1"/>
              <a:t>правознавець</a:t>
            </a:r>
            <a:r>
              <a:rPr lang="ru-RU" sz="2000" i="1" dirty="0"/>
              <a:t>, </a:t>
            </a:r>
            <a:r>
              <a:rPr lang="ru-RU" sz="2000" i="1" dirty="0" err="1"/>
              <a:t>юридичний</a:t>
            </a:r>
            <a:r>
              <a:rPr lang="ru-RU" sz="2000" i="1" dirty="0"/>
              <a:t> </a:t>
            </a:r>
            <a:r>
              <a:rPr lang="ru-RU" sz="2000" i="1" dirty="0" err="1"/>
              <a:t>радник</a:t>
            </a:r>
            <a:r>
              <a:rPr lang="ru-RU" sz="2000" i="1" dirty="0"/>
              <a:t>) — </a:t>
            </a:r>
            <a:r>
              <a:rPr lang="ru-RU" sz="2000" i="1" dirty="0" err="1"/>
              <a:t>штатний</a:t>
            </a:r>
            <a:r>
              <a:rPr lang="ru-RU" sz="2000" i="1" dirty="0"/>
              <a:t> </a:t>
            </a:r>
            <a:r>
              <a:rPr lang="ru-RU" sz="2000" i="1" dirty="0" err="1"/>
              <a:t>працівник</a:t>
            </a:r>
            <a:r>
              <a:rPr lang="ru-RU" sz="2000" i="1" dirty="0"/>
              <a:t> </a:t>
            </a:r>
            <a:r>
              <a:rPr lang="ru-RU" sz="2000" i="1" dirty="0"/>
              <a:t>Юрисконсульт (лат. </a:t>
            </a:r>
            <a:r>
              <a:rPr lang="de-DE" sz="2000" i="1" dirty="0" err="1"/>
              <a:t>juris-consultus</a:t>
            </a:r>
            <a:r>
              <a:rPr lang="de-DE" sz="2000" i="1" dirty="0"/>
              <a:t> — </a:t>
            </a:r>
            <a:r>
              <a:rPr lang="ru-RU" sz="2000" i="1" dirty="0" err="1"/>
              <a:t>правознавець</a:t>
            </a:r>
            <a:r>
              <a:rPr lang="ru-RU" sz="2000" i="1" dirty="0"/>
              <a:t>, </a:t>
            </a:r>
            <a:r>
              <a:rPr lang="ru-RU" sz="2000" i="1" dirty="0" err="1"/>
              <a:t>юридичний</a:t>
            </a:r>
            <a:r>
              <a:rPr lang="ru-RU" sz="2000" i="1" dirty="0"/>
              <a:t> </a:t>
            </a:r>
            <a:r>
              <a:rPr lang="ru-RU" sz="2000" i="1" dirty="0" err="1"/>
              <a:t>радник</a:t>
            </a:r>
            <a:r>
              <a:rPr lang="ru-RU" sz="2000" i="1" dirty="0"/>
              <a:t>) — </a:t>
            </a:r>
            <a:r>
              <a:rPr lang="ru-RU" sz="2000" i="1" dirty="0" err="1"/>
              <a:t>штатний</a:t>
            </a:r>
            <a:r>
              <a:rPr lang="ru-RU" sz="2000" i="1" dirty="0"/>
              <a:t> </a:t>
            </a:r>
            <a:r>
              <a:rPr lang="ru-RU" sz="2000" i="1" dirty="0" err="1"/>
              <a:t>працівник</a:t>
            </a:r>
            <a:r>
              <a:rPr lang="ru-RU" sz="2000" i="1" dirty="0"/>
              <a:t> </a:t>
            </a:r>
            <a:r>
              <a:rPr lang="ru-RU" sz="2000" i="1" dirty="0" err="1"/>
              <a:t>юридичної</a:t>
            </a:r>
            <a:r>
              <a:rPr lang="ru-RU" sz="2000" i="1" dirty="0"/>
              <a:t> особи,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забезпечує</a:t>
            </a:r>
            <a:r>
              <a:rPr lang="ru-RU" sz="2000" i="1" dirty="0"/>
              <a:t> </a:t>
            </a:r>
            <a:r>
              <a:rPr lang="ru-RU" sz="2000" i="1" dirty="0" err="1"/>
              <a:t>дотримання</a:t>
            </a:r>
            <a:r>
              <a:rPr lang="ru-RU" sz="2000" i="1" dirty="0"/>
              <a:t> </a:t>
            </a:r>
            <a:r>
              <a:rPr lang="ru-RU" sz="2000" i="1" dirty="0" err="1"/>
              <a:t>законодавства</a:t>
            </a:r>
            <a:r>
              <a:rPr lang="ru-RU" sz="2000" i="1" dirty="0"/>
              <a:t>, як </a:t>
            </a:r>
            <a:r>
              <a:rPr lang="ru-RU" sz="2000" i="1" dirty="0" err="1"/>
              <a:t>організацією</a:t>
            </a:r>
            <a:r>
              <a:rPr lang="ru-RU" sz="2000" i="1" dirty="0"/>
              <a:t>, так і по </a:t>
            </a:r>
            <a:r>
              <a:rPr lang="ru-RU" sz="2000" i="1" dirty="0" err="1"/>
              <a:t>відношенню</a:t>
            </a:r>
            <a:r>
              <a:rPr lang="ru-RU" sz="2000" i="1" dirty="0"/>
              <a:t> до </a:t>
            </a:r>
            <a:r>
              <a:rPr lang="ru-RU" sz="2000" i="1" dirty="0" err="1"/>
              <a:t>організації</a:t>
            </a:r>
            <a:r>
              <a:rPr lang="ru-RU" sz="2000" i="1" dirty="0"/>
              <a:t> з боку </a:t>
            </a:r>
            <a:r>
              <a:rPr lang="ru-RU" sz="2000" i="1" dirty="0" err="1"/>
              <a:t>інших</a:t>
            </a:r>
            <a:r>
              <a:rPr lang="ru-RU" sz="2000" i="1" dirty="0"/>
              <a:t> </a:t>
            </a:r>
            <a:r>
              <a:rPr lang="ru-RU" sz="2000" i="1" dirty="0" err="1"/>
              <a:t>учасників</a:t>
            </a:r>
            <a:r>
              <a:rPr lang="ru-RU" sz="2000" i="1" dirty="0"/>
              <a:t> </a:t>
            </a:r>
            <a:r>
              <a:rPr lang="ru-RU" sz="2000" i="1" dirty="0" err="1" smtClean="0"/>
              <a:t>правовідносин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Серед</a:t>
            </a:r>
            <a:r>
              <a:rPr lang="ru-RU" sz="2000" i="1" dirty="0" smtClean="0"/>
              <a:t> </a:t>
            </a:r>
            <a:r>
              <a:rPr lang="ru-RU" sz="2000" i="1" dirty="0" err="1"/>
              <a:t>осіб</a:t>
            </a:r>
            <a:r>
              <a:rPr lang="ru-RU" sz="2000" i="1" dirty="0"/>
              <a:t>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об'єднуються</a:t>
            </a:r>
            <a:r>
              <a:rPr lang="ru-RU" sz="2000" i="1" dirty="0"/>
              <a:t> </a:t>
            </a:r>
            <a:r>
              <a:rPr lang="ru-RU" sz="2000" i="1" dirty="0" err="1"/>
              <a:t>поняттям</a:t>
            </a:r>
            <a:r>
              <a:rPr lang="ru-RU" sz="2000" i="1" dirty="0"/>
              <a:t> «юрист», юрисконсульт </a:t>
            </a:r>
            <a:r>
              <a:rPr lang="ru-RU" sz="2000" i="1" dirty="0" err="1"/>
              <a:t>займає</a:t>
            </a:r>
            <a:r>
              <a:rPr lang="ru-RU" sz="2000" i="1" dirty="0"/>
              <a:t> </a:t>
            </a:r>
            <a:r>
              <a:rPr lang="ru-RU" sz="2000" i="1" dirty="0" err="1"/>
              <a:t>особливе</a:t>
            </a:r>
            <a:r>
              <a:rPr lang="ru-RU" sz="2000" i="1" dirty="0"/>
              <a:t> </a:t>
            </a:r>
            <a:r>
              <a:rPr lang="ru-RU" sz="2000" i="1" dirty="0" err="1"/>
              <a:t>місце</a:t>
            </a:r>
            <a:r>
              <a:rPr lang="ru-RU" sz="2000" i="1" dirty="0"/>
              <a:t>. </a:t>
            </a:r>
            <a:r>
              <a:rPr lang="ru-RU" sz="2000" i="1" dirty="0" err="1"/>
              <a:t>Більшість</a:t>
            </a:r>
            <a:r>
              <a:rPr lang="ru-RU" sz="2000" i="1" dirty="0"/>
              <a:t> </a:t>
            </a:r>
            <a:r>
              <a:rPr lang="ru-RU" sz="2000" i="1" dirty="0" err="1"/>
              <a:t>юристів</a:t>
            </a:r>
            <a:r>
              <a:rPr lang="ru-RU" sz="2000" i="1" dirty="0"/>
              <a:t> </a:t>
            </a:r>
            <a:r>
              <a:rPr lang="ru-RU" sz="2000" i="1" dirty="0" err="1"/>
              <a:t>працює</a:t>
            </a:r>
            <a:r>
              <a:rPr lang="ru-RU" sz="2000" i="1" dirty="0"/>
              <a:t> юрисконсультами в </a:t>
            </a:r>
            <a:r>
              <a:rPr lang="ru-RU" sz="2000" i="1" dirty="0" err="1"/>
              <a:t>державних</a:t>
            </a:r>
            <a:r>
              <a:rPr lang="ru-RU" sz="2000" i="1" dirty="0"/>
              <a:t> і </a:t>
            </a:r>
            <a:r>
              <a:rPr lang="ru-RU" sz="2000" i="1" dirty="0" err="1"/>
              <a:t>приватних</a:t>
            </a:r>
            <a:r>
              <a:rPr lang="ru-RU" sz="2000" i="1" dirty="0"/>
              <a:t> </a:t>
            </a:r>
            <a:r>
              <a:rPr lang="ru-RU" sz="2000" i="1" dirty="0" err="1"/>
              <a:t>організаціях</a:t>
            </a:r>
            <a:r>
              <a:rPr lang="ru-RU" sz="2000" i="1" dirty="0"/>
              <a:t>. </a:t>
            </a:r>
            <a:r>
              <a:rPr lang="ru-RU" sz="2000" i="1" dirty="0" err="1"/>
              <a:t>Найбільш</a:t>
            </a:r>
            <a:r>
              <a:rPr lang="ru-RU" sz="2000" i="1" dirty="0"/>
              <a:t> </a:t>
            </a:r>
            <a:r>
              <a:rPr lang="ru-RU" sz="2000" i="1" dirty="0" err="1"/>
              <a:t>близька</a:t>
            </a:r>
            <a:r>
              <a:rPr lang="ru-RU" sz="2000" i="1" dirty="0"/>
              <a:t> до </a:t>
            </a:r>
            <a:r>
              <a:rPr lang="ru-RU" sz="2000" i="1" dirty="0" err="1"/>
              <a:t>роботи</a:t>
            </a:r>
            <a:r>
              <a:rPr lang="ru-RU" sz="2000" i="1" dirty="0"/>
              <a:t> юрисконсульта </a:t>
            </a:r>
            <a:r>
              <a:rPr lang="ru-RU" sz="2000" i="1" dirty="0" err="1"/>
              <a:t>діяльність</a:t>
            </a:r>
            <a:r>
              <a:rPr lang="ru-RU" sz="2000" i="1" dirty="0"/>
              <a:t> </a:t>
            </a:r>
            <a:r>
              <a:rPr lang="ru-RU" sz="2000" i="1" dirty="0" err="1" smtClean="0"/>
              <a:t>адвокатів</a:t>
            </a:r>
            <a:r>
              <a:rPr lang="ru-RU" sz="2000" i="1" dirty="0" smtClean="0"/>
              <a:t>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забезпечує</a:t>
            </a:r>
            <a:r>
              <a:rPr lang="ru-RU" sz="2000" i="1" dirty="0"/>
              <a:t> </a:t>
            </a:r>
            <a:r>
              <a:rPr lang="ru-RU" sz="2000" i="1" dirty="0" err="1"/>
              <a:t>дотримання</a:t>
            </a:r>
            <a:r>
              <a:rPr lang="ru-RU" sz="2000" i="1" dirty="0"/>
              <a:t> </a:t>
            </a:r>
            <a:r>
              <a:rPr lang="ru-RU" sz="2000" i="1" dirty="0" err="1"/>
              <a:t>законодавства</a:t>
            </a:r>
            <a:r>
              <a:rPr lang="ru-RU" sz="2000" i="1" dirty="0"/>
              <a:t>, як </a:t>
            </a:r>
            <a:r>
              <a:rPr lang="ru-RU" sz="2000" i="1" dirty="0" err="1"/>
              <a:t>організацією</a:t>
            </a:r>
            <a:r>
              <a:rPr lang="ru-RU" sz="2000" i="1" dirty="0"/>
              <a:t>, так і по </a:t>
            </a:r>
            <a:r>
              <a:rPr lang="ru-RU" sz="2000" i="1" dirty="0" err="1"/>
              <a:t>відношенню</a:t>
            </a:r>
            <a:r>
              <a:rPr lang="ru-RU" sz="2000" i="1" dirty="0"/>
              <a:t> до </a:t>
            </a:r>
            <a:r>
              <a:rPr lang="ru-RU" sz="2000" i="1" dirty="0" err="1"/>
              <a:t>організації</a:t>
            </a:r>
            <a:r>
              <a:rPr lang="ru-RU" sz="2000" i="1" dirty="0"/>
              <a:t> з боку </a:t>
            </a:r>
            <a:r>
              <a:rPr lang="ru-RU" sz="2000" i="1" dirty="0" err="1"/>
              <a:t>інших</a:t>
            </a:r>
            <a:r>
              <a:rPr lang="ru-RU" sz="2000" i="1" dirty="0"/>
              <a:t> </a:t>
            </a:r>
            <a:r>
              <a:rPr lang="ru-RU" sz="2000" i="1" dirty="0" err="1"/>
              <a:t>учасників</a:t>
            </a:r>
            <a:r>
              <a:rPr lang="ru-RU" sz="2000" i="1" dirty="0"/>
              <a:t> </a:t>
            </a:r>
            <a:r>
              <a:rPr lang="ru-RU" sz="2000" i="1" dirty="0" err="1" smtClean="0"/>
              <a:t>правовідносин</a:t>
            </a:r>
            <a:r>
              <a:rPr lang="ru-RU" sz="2000" i="1" dirty="0" smtClean="0"/>
              <a:t>. 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796288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Основними завданнями і </a:t>
            </a:r>
            <a:r>
              <a:rPr lang="uk-UA" dirty="0" err="1" smtClean="0"/>
              <a:t>обов</a:t>
            </a:r>
            <a:r>
              <a:rPr lang="en-US" dirty="0" smtClean="0"/>
              <a:t>`</a:t>
            </a:r>
            <a:r>
              <a:rPr lang="uk-UA" dirty="0" err="1" smtClean="0"/>
              <a:t>язками</a:t>
            </a:r>
            <a:r>
              <a:rPr lang="uk-UA" dirty="0" smtClean="0"/>
              <a:t> юрисконсульта є: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i="1" dirty="0" err="1"/>
              <a:t>Здійснювати</a:t>
            </a:r>
            <a:r>
              <a:rPr lang="ru-RU" sz="2000" i="1" dirty="0"/>
              <a:t> </a:t>
            </a:r>
            <a:r>
              <a:rPr lang="ru-RU" sz="2000" i="1" dirty="0" err="1"/>
              <a:t>методичне</a:t>
            </a:r>
            <a:r>
              <a:rPr lang="ru-RU" sz="2000" i="1" dirty="0"/>
              <a:t> </a:t>
            </a:r>
            <a:r>
              <a:rPr lang="ru-RU" sz="2000" i="1" dirty="0" err="1"/>
              <a:t>керівництво</a:t>
            </a:r>
            <a:r>
              <a:rPr lang="ru-RU" sz="2000" i="1" dirty="0"/>
              <a:t> </a:t>
            </a:r>
            <a:r>
              <a:rPr lang="ru-RU" sz="2000" i="1" dirty="0" err="1"/>
              <a:t>правової</a:t>
            </a:r>
            <a:r>
              <a:rPr lang="ru-RU" sz="2000" i="1" dirty="0"/>
              <a:t> </a:t>
            </a:r>
            <a:r>
              <a:rPr lang="ru-RU" sz="2000" i="1" dirty="0" err="1"/>
              <a:t>роботи</a:t>
            </a:r>
            <a:r>
              <a:rPr lang="ru-RU" sz="2000" i="1" dirty="0"/>
              <a:t> на </a:t>
            </a:r>
            <a:r>
              <a:rPr lang="ru-RU" sz="2000" i="1" dirty="0" err="1"/>
              <a:t>підприємстві</a:t>
            </a:r>
            <a:r>
              <a:rPr lang="ru-RU" sz="2000" i="1" dirty="0"/>
              <a:t>, </a:t>
            </a:r>
            <a:r>
              <a:rPr lang="ru-RU" sz="2000" i="1" dirty="0" err="1"/>
              <a:t>надавати</a:t>
            </a:r>
            <a:r>
              <a:rPr lang="ru-RU" sz="2000" i="1" dirty="0"/>
              <a:t> </a:t>
            </a:r>
            <a:r>
              <a:rPr lang="ru-RU" sz="2000" i="1" dirty="0" err="1"/>
              <a:t>правову</a:t>
            </a:r>
            <a:r>
              <a:rPr lang="ru-RU" sz="2000" i="1" dirty="0"/>
              <a:t> </a:t>
            </a:r>
            <a:r>
              <a:rPr lang="ru-RU" sz="2000" i="1" dirty="0" err="1"/>
              <a:t>допомогу</a:t>
            </a:r>
            <a:r>
              <a:rPr lang="ru-RU" sz="2000" i="1" dirty="0"/>
              <a:t> </a:t>
            </a:r>
            <a:r>
              <a:rPr lang="ru-RU" sz="2000" i="1" dirty="0" err="1"/>
              <a:t>структурним</a:t>
            </a:r>
            <a:r>
              <a:rPr lang="ru-RU" sz="2000" i="1" dirty="0"/>
              <a:t> </a:t>
            </a:r>
            <a:r>
              <a:rPr lang="ru-RU" sz="2000" i="1" dirty="0" err="1"/>
              <a:t>підрозділам</a:t>
            </a:r>
            <a:r>
              <a:rPr lang="ru-RU" sz="2000" i="1" dirty="0"/>
              <a:t>;</a:t>
            </a:r>
          </a:p>
          <a:p>
            <a:r>
              <a:rPr lang="ru-RU" sz="2000" i="1" dirty="0" err="1"/>
              <a:t>Надавати</a:t>
            </a:r>
            <a:r>
              <a:rPr lang="ru-RU" sz="2000" i="1" dirty="0"/>
              <a:t> </a:t>
            </a:r>
            <a:r>
              <a:rPr lang="ru-RU" sz="2000" i="1" dirty="0" err="1"/>
              <a:t>висновки</a:t>
            </a:r>
            <a:r>
              <a:rPr lang="ru-RU" sz="2000" i="1" dirty="0"/>
              <a:t> про </a:t>
            </a:r>
            <a:r>
              <a:rPr lang="ru-RU" sz="2000" i="1" dirty="0" err="1"/>
              <a:t>відповідність</a:t>
            </a:r>
            <a:r>
              <a:rPr lang="ru-RU" sz="2000" i="1" dirty="0"/>
              <a:t> чинному </a:t>
            </a:r>
            <a:r>
              <a:rPr lang="ru-RU" sz="2000" i="1" dirty="0" err="1"/>
              <a:t>законодавству</a:t>
            </a:r>
            <a:r>
              <a:rPr lang="ru-RU" sz="2000" i="1" dirty="0"/>
              <a:t> </a:t>
            </a:r>
            <a:r>
              <a:rPr lang="ru-RU" sz="2000" i="1" dirty="0" err="1"/>
              <a:t>пректів</a:t>
            </a:r>
            <a:r>
              <a:rPr lang="ru-RU" sz="2000" i="1" dirty="0"/>
              <a:t> </a:t>
            </a:r>
            <a:r>
              <a:rPr lang="ru-RU" sz="2000" i="1" dirty="0" err="1"/>
              <a:t>наказів</a:t>
            </a:r>
            <a:r>
              <a:rPr lang="ru-RU" sz="2000" i="1" dirty="0"/>
              <a:t>, </a:t>
            </a:r>
            <a:r>
              <a:rPr lang="ru-RU" sz="2000" i="1" dirty="0" err="1"/>
              <a:t>положень</a:t>
            </a:r>
            <a:r>
              <a:rPr lang="ru-RU" sz="2000" i="1" dirty="0"/>
              <a:t>, </a:t>
            </a:r>
            <a:r>
              <a:rPr lang="ru-RU" sz="2000" i="1" dirty="0" err="1"/>
              <a:t>розпоряджень</a:t>
            </a:r>
            <a:r>
              <a:rPr lang="ru-RU" sz="2000" i="1" dirty="0"/>
              <a:t> та </a:t>
            </a:r>
            <a:r>
              <a:rPr lang="ru-RU" sz="2000" i="1" dirty="0" err="1"/>
              <a:t>інших</a:t>
            </a:r>
            <a:r>
              <a:rPr lang="ru-RU" sz="2000" i="1" dirty="0"/>
              <a:t> </a:t>
            </a:r>
            <a:r>
              <a:rPr lang="ru-RU" sz="2000" i="1" dirty="0" err="1"/>
              <a:t>документів</a:t>
            </a:r>
            <a:r>
              <a:rPr lang="ru-RU" sz="2000" i="1" dirty="0"/>
              <a:t> </a:t>
            </a:r>
            <a:r>
              <a:rPr lang="ru-RU" sz="2000" i="1" dirty="0" err="1"/>
              <a:t>підприємства</a:t>
            </a:r>
            <a:r>
              <a:rPr lang="ru-RU" sz="2000" i="1" dirty="0"/>
              <a:t>;</a:t>
            </a:r>
          </a:p>
          <a:p>
            <a:r>
              <a:rPr lang="ru-RU" sz="2000" i="1" dirty="0" err="1"/>
              <a:t>Брати</a:t>
            </a:r>
            <a:r>
              <a:rPr lang="ru-RU" sz="2000" i="1" dirty="0"/>
              <a:t> участь у </a:t>
            </a:r>
            <a:r>
              <a:rPr lang="ru-RU" sz="2000" i="1" dirty="0" err="1"/>
              <a:t>роботі</a:t>
            </a:r>
            <a:r>
              <a:rPr lang="ru-RU" sz="2000" i="1" dirty="0"/>
              <a:t> по </a:t>
            </a:r>
            <a:r>
              <a:rPr lang="ru-RU" sz="2000" i="1" dirty="0" err="1"/>
              <a:t>оформленню</a:t>
            </a:r>
            <a:r>
              <a:rPr lang="ru-RU" sz="2000" i="1" dirty="0"/>
              <a:t> </a:t>
            </a:r>
            <a:r>
              <a:rPr lang="ru-RU" sz="2000" i="1" dirty="0" err="1"/>
              <a:t>господарських</a:t>
            </a:r>
            <a:r>
              <a:rPr lang="ru-RU" sz="2000" i="1" dirty="0"/>
              <a:t> </a:t>
            </a:r>
            <a:r>
              <a:rPr lang="ru-RU" sz="2000" i="1" dirty="0" err="1"/>
              <a:t>договорів</a:t>
            </a:r>
            <a:r>
              <a:rPr lang="ru-RU" sz="2000" i="1" dirty="0"/>
              <a:t>, </a:t>
            </a:r>
            <a:r>
              <a:rPr lang="ru-RU" sz="2000" i="1" dirty="0" err="1"/>
              <a:t>готувати</a:t>
            </a:r>
            <a:r>
              <a:rPr lang="ru-RU" sz="2000" i="1" dirty="0"/>
              <a:t> </a:t>
            </a:r>
            <a:r>
              <a:rPr lang="ru-RU" sz="2000" i="1" dirty="0" err="1"/>
              <a:t>висновки</a:t>
            </a:r>
            <a:r>
              <a:rPr lang="ru-RU" sz="2000" i="1" dirty="0"/>
              <a:t> про </a:t>
            </a:r>
            <a:r>
              <a:rPr lang="ru-RU" sz="2000" i="1" dirty="0" err="1"/>
              <a:t>їх</a:t>
            </a:r>
            <a:r>
              <a:rPr lang="ru-RU" sz="2000" i="1" dirty="0"/>
              <a:t> </a:t>
            </a:r>
            <a:r>
              <a:rPr lang="ru-RU" sz="2000" i="1" dirty="0" err="1"/>
              <a:t>юридичну</a:t>
            </a:r>
            <a:r>
              <a:rPr lang="ru-RU" sz="2000" i="1" dirty="0"/>
              <a:t> </a:t>
            </a:r>
            <a:r>
              <a:rPr lang="ru-RU" sz="2000" i="1" dirty="0" err="1"/>
              <a:t>спроможність</a:t>
            </a:r>
            <a:r>
              <a:rPr lang="ru-RU" sz="2000" i="1" dirty="0"/>
              <a:t>;</a:t>
            </a:r>
          </a:p>
          <a:p>
            <a:r>
              <a:rPr lang="ru-RU" sz="2000" i="1" dirty="0" err="1"/>
              <a:t>Розробляти</a:t>
            </a:r>
            <a:r>
              <a:rPr lang="ru-RU" sz="2000" i="1" dirty="0"/>
              <a:t> </a:t>
            </a:r>
            <a:r>
              <a:rPr lang="ru-RU" sz="2000" i="1" dirty="0" err="1"/>
              <a:t>проекти</a:t>
            </a:r>
            <a:r>
              <a:rPr lang="ru-RU" sz="2000" i="1" dirty="0"/>
              <a:t> </a:t>
            </a:r>
            <a:r>
              <a:rPr lang="ru-RU" sz="2000" i="1" dirty="0" err="1"/>
              <a:t>колективних</a:t>
            </a:r>
            <a:r>
              <a:rPr lang="ru-RU" sz="2000" i="1" dirty="0"/>
              <a:t> </a:t>
            </a:r>
            <a:r>
              <a:rPr lang="ru-RU" sz="2000" i="1" dirty="0" err="1"/>
              <a:t>договорів</a:t>
            </a:r>
            <a:r>
              <a:rPr lang="ru-RU" sz="2000" i="1" dirty="0"/>
              <a:t>;</a:t>
            </a:r>
          </a:p>
          <a:p>
            <a:r>
              <a:rPr lang="ru-RU" sz="2000" i="1" dirty="0" err="1"/>
              <a:t>Своєчасно</a:t>
            </a:r>
            <a:r>
              <a:rPr lang="ru-RU" sz="2000" i="1" dirty="0"/>
              <a:t> </a:t>
            </a:r>
            <a:r>
              <a:rPr lang="ru-RU" sz="2000" i="1" dirty="0" err="1"/>
              <a:t>оформляти</a:t>
            </a:r>
            <a:r>
              <a:rPr lang="ru-RU" sz="2000" i="1" dirty="0"/>
              <a:t> і </a:t>
            </a:r>
            <a:r>
              <a:rPr lang="ru-RU" sz="2000" i="1" dirty="0" err="1"/>
              <a:t>подавати</a:t>
            </a:r>
            <a:r>
              <a:rPr lang="ru-RU" sz="2000" i="1" dirty="0"/>
              <a:t> на </a:t>
            </a:r>
            <a:r>
              <a:rPr lang="ru-RU" sz="2000" i="1" dirty="0" err="1"/>
              <a:t>державну</a:t>
            </a:r>
            <a:r>
              <a:rPr lang="ru-RU" sz="2000" i="1" dirty="0"/>
              <a:t> </a:t>
            </a:r>
            <a:r>
              <a:rPr lang="ru-RU" sz="2000" i="1" dirty="0" err="1"/>
              <a:t>реєстрацію</a:t>
            </a:r>
            <a:r>
              <a:rPr lang="ru-RU" sz="2000" i="1" dirty="0"/>
              <a:t> </a:t>
            </a:r>
            <a:r>
              <a:rPr lang="ru-RU" sz="2000" i="1" dirty="0" err="1"/>
              <a:t>зміни</a:t>
            </a:r>
            <a:r>
              <a:rPr lang="ru-RU" sz="2000" i="1" dirty="0"/>
              <a:t> до </a:t>
            </a:r>
            <a:r>
              <a:rPr lang="ru-RU" sz="2000" i="1" dirty="0" err="1"/>
              <a:t>статутних</a:t>
            </a:r>
            <a:r>
              <a:rPr lang="ru-RU" sz="2000" i="1" dirty="0"/>
              <a:t> </a:t>
            </a:r>
            <a:r>
              <a:rPr lang="ru-RU" sz="2000" i="1" dirty="0" err="1"/>
              <a:t>документів</a:t>
            </a:r>
            <a:r>
              <a:rPr lang="ru-RU" sz="2000" i="1" dirty="0"/>
              <a:t> </a:t>
            </a:r>
            <a:r>
              <a:rPr lang="ru-RU" sz="2000" i="1" dirty="0" err="1"/>
              <a:t>підприємства</a:t>
            </a:r>
            <a:r>
              <a:rPr lang="ru-RU" sz="2000" i="1" dirty="0"/>
              <a:t>;</a:t>
            </a:r>
          </a:p>
          <a:p>
            <a:r>
              <a:rPr lang="ru-RU" sz="2000" i="1" dirty="0" err="1"/>
              <a:t>Складати</a:t>
            </a:r>
            <a:r>
              <a:rPr lang="ru-RU" sz="2000" i="1" dirty="0"/>
              <a:t> </a:t>
            </a:r>
            <a:r>
              <a:rPr lang="ru-RU" sz="2000" i="1" dirty="0" err="1"/>
              <a:t>позовні</a:t>
            </a:r>
            <a:r>
              <a:rPr lang="ru-RU" sz="2000" i="1" dirty="0"/>
              <a:t> заяви, </a:t>
            </a:r>
            <a:r>
              <a:rPr lang="ru-RU" sz="2000" i="1" dirty="0" err="1"/>
              <a:t>захищати</a:t>
            </a:r>
            <a:r>
              <a:rPr lang="ru-RU" sz="2000" i="1" dirty="0"/>
              <a:t> </a:t>
            </a:r>
            <a:r>
              <a:rPr lang="ru-RU" sz="2000" i="1" dirty="0" err="1"/>
              <a:t>інтереси</a:t>
            </a:r>
            <a:r>
              <a:rPr lang="ru-RU" sz="2000" i="1" dirty="0"/>
              <a:t> </a:t>
            </a:r>
            <a:r>
              <a:rPr lang="ru-RU" sz="2000" i="1" dirty="0" err="1"/>
              <a:t>підприємства</a:t>
            </a:r>
            <a:r>
              <a:rPr lang="ru-RU" sz="2000" i="1" dirty="0"/>
              <a:t> у </a:t>
            </a:r>
            <a:r>
              <a:rPr lang="ru-RU" sz="2000" i="1" dirty="0" err="1"/>
              <a:t>суді</a:t>
            </a:r>
            <a:r>
              <a:rPr lang="ru-RU" sz="2000" i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62243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Юрисконсульт несе відповідальність: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i="1" dirty="0" err="1" smtClean="0"/>
              <a:t>Якість</a:t>
            </a:r>
            <a:r>
              <a:rPr lang="ru-RU" sz="2600" i="1" dirty="0" smtClean="0"/>
              <a:t> </a:t>
            </a:r>
            <a:r>
              <a:rPr lang="ru-RU" sz="2600" i="1" dirty="0"/>
              <a:t>і </a:t>
            </a:r>
            <a:r>
              <a:rPr lang="ru-RU" sz="2600" i="1" dirty="0" err="1"/>
              <a:t>своєчасність</a:t>
            </a:r>
            <a:r>
              <a:rPr lang="ru-RU" sz="2600" i="1" dirty="0"/>
              <a:t> </a:t>
            </a:r>
            <a:r>
              <a:rPr lang="ru-RU" sz="2600" i="1" dirty="0" err="1"/>
              <a:t>виконання</a:t>
            </a:r>
            <a:r>
              <a:rPr lang="ru-RU" sz="2600" i="1" dirty="0"/>
              <a:t> </a:t>
            </a:r>
            <a:r>
              <a:rPr lang="ru-RU" sz="2600" i="1" dirty="0" err="1"/>
              <a:t>покладених</a:t>
            </a:r>
            <a:r>
              <a:rPr lang="ru-RU" sz="2600" i="1" dirty="0"/>
              <a:t> на </a:t>
            </a:r>
            <a:r>
              <a:rPr lang="ru-RU" sz="2600" i="1" dirty="0" err="1"/>
              <a:t>нього</a:t>
            </a:r>
            <a:r>
              <a:rPr lang="ru-RU" sz="2600" i="1" dirty="0"/>
              <a:t> </a:t>
            </a:r>
            <a:r>
              <a:rPr lang="ru-RU" sz="2600" i="1" dirty="0" err="1"/>
              <a:t>цією</a:t>
            </a:r>
            <a:r>
              <a:rPr lang="ru-RU" sz="2600" i="1" dirty="0"/>
              <a:t> </a:t>
            </a:r>
            <a:r>
              <a:rPr lang="ru-RU" sz="2600" i="1" dirty="0" err="1"/>
              <a:t>посадовою</a:t>
            </a:r>
            <a:r>
              <a:rPr lang="ru-RU" sz="2600" i="1" dirty="0"/>
              <a:t> </a:t>
            </a:r>
            <a:r>
              <a:rPr lang="ru-RU" sz="2600" i="1" dirty="0" err="1"/>
              <a:t>інструкцією</a:t>
            </a:r>
            <a:r>
              <a:rPr lang="ru-RU" sz="2600" i="1" dirty="0"/>
              <a:t> </a:t>
            </a:r>
            <a:r>
              <a:rPr lang="ru-RU" sz="2600" i="1" dirty="0" err="1"/>
              <a:t>обов’язків</a:t>
            </a:r>
            <a:r>
              <a:rPr lang="ru-RU" sz="2600" i="1" dirty="0"/>
              <a:t>.</a:t>
            </a:r>
          </a:p>
          <a:p>
            <a:r>
              <a:rPr lang="ru-RU" sz="2600" i="1" dirty="0" err="1"/>
              <a:t>Нерозголошення</a:t>
            </a:r>
            <a:r>
              <a:rPr lang="ru-RU" sz="2600" i="1" dirty="0"/>
              <a:t> </a:t>
            </a:r>
            <a:r>
              <a:rPr lang="ru-RU" sz="2600" i="1" dirty="0" err="1"/>
              <a:t>відомостей</a:t>
            </a:r>
            <a:r>
              <a:rPr lang="ru-RU" sz="2600" i="1" dirty="0"/>
              <a:t>, </a:t>
            </a:r>
            <a:r>
              <a:rPr lang="ru-RU" sz="2600" i="1" dirty="0" err="1"/>
              <a:t>що</a:t>
            </a:r>
            <a:r>
              <a:rPr lang="ru-RU" sz="2600" i="1" dirty="0"/>
              <a:t> </a:t>
            </a:r>
            <a:r>
              <a:rPr lang="ru-RU" sz="2600" i="1" dirty="0" err="1"/>
              <a:t>становлять</a:t>
            </a:r>
            <a:r>
              <a:rPr lang="ru-RU" sz="2600" i="1" dirty="0"/>
              <a:t> </a:t>
            </a:r>
            <a:r>
              <a:rPr lang="ru-RU" sz="2600" i="1" dirty="0" err="1"/>
              <a:t>комерційну</a:t>
            </a:r>
            <a:r>
              <a:rPr lang="ru-RU" sz="2600" i="1" dirty="0"/>
              <a:t> </a:t>
            </a:r>
            <a:r>
              <a:rPr lang="ru-RU" sz="2600" i="1" dirty="0" err="1"/>
              <a:t>таємницю</a:t>
            </a:r>
            <a:r>
              <a:rPr lang="ru-RU" sz="2600" i="1" dirty="0"/>
              <a:t> </a:t>
            </a:r>
            <a:r>
              <a:rPr lang="ru-RU" sz="2600" i="1" dirty="0" err="1"/>
              <a:t>підприємства</a:t>
            </a:r>
            <a:r>
              <a:rPr lang="ru-RU" sz="2600" i="1" dirty="0"/>
              <a:t>.</a:t>
            </a:r>
          </a:p>
          <a:p>
            <a:r>
              <a:rPr lang="ru-RU" sz="2600" i="1" dirty="0" err="1"/>
              <a:t>Дотримання</a:t>
            </a:r>
            <a:r>
              <a:rPr lang="ru-RU" sz="2600" i="1" dirty="0"/>
              <a:t> правил </a:t>
            </a:r>
            <a:r>
              <a:rPr lang="ru-RU" sz="2600" i="1" dirty="0" err="1"/>
              <a:t>внутрішнього</a:t>
            </a:r>
            <a:r>
              <a:rPr lang="ru-RU" sz="2600" i="1" dirty="0"/>
              <a:t> трудового </a:t>
            </a:r>
            <a:r>
              <a:rPr lang="ru-RU" sz="2600" i="1" dirty="0" err="1"/>
              <a:t>розпорядку</a:t>
            </a:r>
            <a:r>
              <a:rPr lang="ru-RU" sz="2600" i="1" dirty="0"/>
              <a:t> </a:t>
            </a:r>
            <a:r>
              <a:rPr lang="ru-RU" sz="2600" i="1" dirty="0" err="1"/>
              <a:t>підприємства</a:t>
            </a:r>
            <a:r>
              <a:rPr lang="ru-RU" sz="2600" i="1" dirty="0"/>
              <a:t>.</a:t>
            </a:r>
          </a:p>
          <a:p>
            <a:r>
              <a:rPr lang="ru-RU" sz="2600" i="1" dirty="0"/>
              <a:t>За </a:t>
            </a:r>
            <a:r>
              <a:rPr lang="ru-RU" sz="2600" i="1" dirty="0" err="1"/>
              <a:t>здійснення</a:t>
            </a:r>
            <a:r>
              <a:rPr lang="ru-RU" sz="2600" i="1" dirty="0"/>
              <a:t> в </a:t>
            </a:r>
            <a:r>
              <a:rPr lang="ru-RU" sz="2600" i="1" dirty="0" err="1"/>
              <a:t>процесі</a:t>
            </a:r>
            <a:r>
              <a:rPr lang="ru-RU" sz="2600" i="1" dirty="0"/>
              <a:t> </a:t>
            </a:r>
            <a:r>
              <a:rPr lang="ru-RU" sz="2600" i="1" dirty="0" err="1"/>
              <a:t>виконання</a:t>
            </a:r>
            <a:r>
              <a:rPr lang="ru-RU" sz="2600" i="1" dirty="0"/>
              <a:t> </a:t>
            </a:r>
            <a:r>
              <a:rPr lang="ru-RU" sz="2600" i="1" dirty="0" err="1"/>
              <a:t>своїх</a:t>
            </a:r>
            <a:r>
              <a:rPr lang="ru-RU" sz="2600" i="1" dirty="0"/>
              <a:t> </a:t>
            </a:r>
            <a:r>
              <a:rPr lang="ru-RU" sz="2600" i="1" dirty="0" err="1"/>
              <a:t>посадових</a:t>
            </a:r>
            <a:r>
              <a:rPr lang="ru-RU" sz="2600" i="1" dirty="0"/>
              <a:t> </a:t>
            </a:r>
            <a:r>
              <a:rPr lang="ru-RU" sz="2600" i="1" dirty="0" err="1"/>
              <a:t>обов’язків</a:t>
            </a:r>
            <a:r>
              <a:rPr lang="ru-RU" sz="2600" i="1" dirty="0"/>
              <a:t> </a:t>
            </a:r>
            <a:r>
              <a:rPr lang="ru-RU" sz="2600" i="1" dirty="0" err="1"/>
              <a:t>вчинків</a:t>
            </a:r>
            <a:r>
              <a:rPr lang="ru-RU" sz="2600" i="1" dirty="0"/>
              <a:t> </a:t>
            </a:r>
            <a:r>
              <a:rPr lang="ru-RU" sz="2600" i="1" dirty="0" err="1"/>
              <a:t>які</a:t>
            </a:r>
            <a:r>
              <a:rPr lang="ru-RU" sz="2600" i="1" dirty="0"/>
              <a:t> </a:t>
            </a:r>
            <a:r>
              <a:rPr lang="ru-RU" sz="2600" i="1" dirty="0" err="1"/>
              <a:t>містять</a:t>
            </a:r>
            <a:r>
              <a:rPr lang="ru-RU" sz="2600" i="1" dirty="0"/>
              <a:t> склад </a:t>
            </a:r>
            <a:r>
              <a:rPr lang="ru-RU" sz="2600" i="1" dirty="0" err="1"/>
              <a:t>злочину</a:t>
            </a:r>
            <a:r>
              <a:rPr lang="ru-RU" sz="2600" i="1" dirty="0"/>
              <a:t>, за </a:t>
            </a:r>
            <a:r>
              <a:rPr lang="ru-RU" sz="2600" i="1" dirty="0" err="1"/>
              <a:t>що</a:t>
            </a:r>
            <a:r>
              <a:rPr lang="ru-RU" sz="2600" i="1" dirty="0"/>
              <a:t> </a:t>
            </a:r>
            <a:r>
              <a:rPr lang="ru-RU" sz="2600" i="1" dirty="0" err="1"/>
              <a:t>несе</a:t>
            </a:r>
            <a:r>
              <a:rPr lang="ru-RU" sz="2600" i="1" dirty="0"/>
              <a:t> </a:t>
            </a:r>
            <a:r>
              <a:rPr lang="ru-RU" sz="2600" i="1" dirty="0" err="1"/>
              <a:t>відповідальність</a:t>
            </a:r>
            <a:r>
              <a:rPr lang="ru-RU" sz="2600" i="1" dirty="0"/>
              <a:t> </a:t>
            </a:r>
            <a:r>
              <a:rPr lang="ru-RU" sz="2600" i="1" dirty="0" err="1"/>
              <a:t>згідно</a:t>
            </a:r>
            <a:r>
              <a:rPr lang="ru-RU" sz="2600" i="1" dirty="0"/>
              <a:t> норм </a:t>
            </a:r>
            <a:r>
              <a:rPr lang="ru-RU" sz="2600" i="1" dirty="0" err="1"/>
              <a:t>законодавства</a:t>
            </a:r>
            <a:r>
              <a:rPr lang="ru-RU" sz="2600" i="1" dirty="0"/>
              <a:t> </a:t>
            </a:r>
            <a:r>
              <a:rPr lang="ru-RU" sz="2600" i="1" dirty="0" err="1"/>
              <a:t>України</a:t>
            </a:r>
            <a:r>
              <a:rPr lang="ru-RU" sz="2600" i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344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Щоб стати юрисконсультом, треба: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 err="1" smtClean="0"/>
              <a:t>Мати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вищу</a:t>
            </a:r>
            <a:r>
              <a:rPr lang="ru-RU" sz="2000" i="1" dirty="0" smtClean="0"/>
              <a:t> </a:t>
            </a:r>
            <a:r>
              <a:rPr lang="ru-RU" sz="2000" i="1" dirty="0" err="1"/>
              <a:t>юридичну</a:t>
            </a:r>
            <a:r>
              <a:rPr lang="ru-RU" sz="2000" i="1" dirty="0"/>
              <a:t> </a:t>
            </a:r>
            <a:r>
              <a:rPr lang="ru-RU" sz="2000" i="1" dirty="0" err="1"/>
              <a:t>освіту</a:t>
            </a:r>
            <a:r>
              <a:rPr lang="ru-RU" sz="2000" i="1" dirty="0"/>
              <a:t> і </a:t>
            </a:r>
            <a:r>
              <a:rPr lang="ru-RU" sz="2000" i="1" dirty="0" smtClean="0"/>
              <a:t>стаж </a:t>
            </a:r>
            <a:r>
              <a:rPr lang="ru-RU" sz="2000" i="1" dirty="0" err="1"/>
              <a:t>роботи</a:t>
            </a:r>
            <a:r>
              <a:rPr lang="ru-RU" sz="2000" i="1" dirty="0"/>
              <a:t> на </a:t>
            </a:r>
            <a:r>
              <a:rPr lang="ru-RU" sz="2000" i="1" dirty="0" err="1"/>
              <a:t>посаді</a:t>
            </a:r>
            <a:r>
              <a:rPr lang="ru-RU" sz="2000" i="1" dirty="0"/>
              <a:t> не </a:t>
            </a:r>
            <a:r>
              <a:rPr lang="ru-RU" sz="2000" i="1" dirty="0" err="1"/>
              <a:t>менше</a:t>
            </a:r>
            <a:r>
              <a:rPr lang="ru-RU" sz="2000" i="1" dirty="0"/>
              <a:t> 3 </a:t>
            </a:r>
            <a:r>
              <a:rPr lang="ru-RU" sz="2000" i="1" dirty="0" err="1"/>
              <a:t>років</a:t>
            </a:r>
            <a:r>
              <a:rPr lang="ru-RU" sz="2000" i="1" dirty="0"/>
              <a:t>.</a:t>
            </a:r>
          </a:p>
          <a:p>
            <a:pPr marL="0" indent="0">
              <a:buNone/>
            </a:pPr>
            <a:r>
              <a:rPr lang="ru-RU" sz="2000" b="1" i="1" dirty="0"/>
              <a:t>Юрисконсульт повинен знати:</a:t>
            </a: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/>
              <a:t>- Постанови, </a:t>
            </a:r>
            <a:r>
              <a:rPr lang="ru-RU" sz="2000" i="1" dirty="0" err="1"/>
              <a:t>розпорядження</a:t>
            </a:r>
            <a:r>
              <a:rPr lang="ru-RU" sz="2000" i="1" dirty="0"/>
              <a:t>, </a:t>
            </a:r>
            <a:r>
              <a:rPr lang="ru-RU" sz="2000" i="1" dirty="0" err="1"/>
              <a:t>накази</a:t>
            </a:r>
            <a:r>
              <a:rPr lang="ru-RU" sz="2000" i="1" dirty="0"/>
              <a:t> </a:t>
            </a:r>
            <a:r>
              <a:rPr lang="ru-RU" sz="2000" i="1" dirty="0" err="1"/>
              <a:t>вищестоящих</a:t>
            </a:r>
            <a:r>
              <a:rPr lang="ru-RU" sz="2000" i="1" dirty="0"/>
              <a:t> </a:t>
            </a:r>
            <a:r>
              <a:rPr lang="ru-RU" sz="2000" i="1" dirty="0" err="1"/>
              <a:t>органів</a:t>
            </a:r>
            <a:r>
              <a:rPr lang="ru-RU" sz="2000" i="1" dirty="0"/>
              <a:t>, </a:t>
            </a:r>
            <a:r>
              <a:rPr lang="ru-RU" sz="2000" i="1" dirty="0" err="1"/>
              <a:t>нормативні</a:t>
            </a:r>
            <a:r>
              <a:rPr lang="ru-RU" sz="2000" i="1" dirty="0"/>
              <a:t> та </a:t>
            </a:r>
            <a:r>
              <a:rPr lang="ru-RU" sz="2000" i="1" dirty="0" err="1"/>
              <a:t>інші</a:t>
            </a:r>
            <a:r>
              <a:rPr lang="ru-RU" sz="2000" i="1" dirty="0"/>
              <a:t> </a:t>
            </a:r>
            <a:r>
              <a:rPr lang="ru-RU" sz="2000" i="1" dirty="0" err="1"/>
              <a:t>керівні</a:t>
            </a:r>
            <a:r>
              <a:rPr lang="ru-RU" sz="2000" i="1" dirty="0"/>
              <a:t> </a:t>
            </a:r>
            <a:r>
              <a:rPr lang="ru-RU" sz="2000" i="1" dirty="0" err="1"/>
              <a:t>документи</a:t>
            </a:r>
            <a:r>
              <a:rPr lang="ru-RU" sz="2000" i="1" dirty="0"/>
              <a:t> з </a:t>
            </a:r>
            <a:r>
              <a:rPr lang="ru-RU" sz="2000" i="1" dirty="0" err="1"/>
              <a:t>правової</a:t>
            </a:r>
            <a:r>
              <a:rPr lang="ru-RU" sz="2000" i="1" dirty="0"/>
              <a:t> </a:t>
            </a:r>
            <a:r>
              <a:rPr lang="ru-RU" sz="2000" i="1" dirty="0" err="1"/>
              <a:t>діяльності</a:t>
            </a:r>
            <a:r>
              <a:rPr lang="ru-RU" sz="2000" i="1" dirty="0"/>
              <a:t> </a:t>
            </a:r>
            <a:r>
              <a:rPr lang="ru-RU" sz="2000" i="1" dirty="0" err="1"/>
              <a:t>підприємства</a:t>
            </a:r>
            <a:r>
              <a:rPr lang="ru-RU" sz="2000" i="1" dirty="0"/>
              <a:t>;</a:t>
            </a:r>
            <a:br>
              <a:rPr lang="ru-RU" sz="2000" i="1" dirty="0"/>
            </a:br>
            <a:r>
              <a:rPr lang="ru-RU" sz="2000" i="1" dirty="0"/>
              <a:t>- </a:t>
            </a:r>
            <a:r>
              <a:rPr lang="ru-RU" sz="2000" i="1" dirty="0" err="1"/>
              <a:t>Методи</a:t>
            </a:r>
            <a:r>
              <a:rPr lang="ru-RU" sz="2000" i="1" dirty="0"/>
              <a:t> </a:t>
            </a:r>
            <a:r>
              <a:rPr lang="ru-RU" sz="2000" i="1" dirty="0" err="1"/>
              <a:t>ведення</a:t>
            </a:r>
            <a:r>
              <a:rPr lang="ru-RU" sz="2000" i="1" dirty="0"/>
              <a:t> </a:t>
            </a:r>
            <a:r>
              <a:rPr lang="ru-RU" sz="2000" i="1" dirty="0" err="1"/>
              <a:t>ділових</a:t>
            </a:r>
            <a:r>
              <a:rPr lang="ru-RU" sz="2000" i="1" dirty="0"/>
              <a:t> </a:t>
            </a:r>
            <a:r>
              <a:rPr lang="ru-RU" sz="2000" i="1" dirty="0" err="1"/>
              <a:t>бесід</a:t>
            </a:r>
            <a:r>
              <a:rPr lang="ru-RU" sz="2000" i="1" dirty="0"/>
              <a:t> і </a:t>
            </a:r>
            <a:r>
              <a:rPr lang="ru-RU" sz="2000" i="1" dirty="0" err="1"/>
              <a:t>переговорів</a:t>
            </a:r>
            <a:r>
              <a:rPr lang="ru-RU" sz="2000" i="1" dirty="0"/>
              <a:t>;</a:t>
            </a:r>
            <a:br>
              <a:rPr lang="ru-RU" sz="2000" i="1" dirty="0"/>
            </a:br>
            <a:r>
              <a:rPr lang="ru-RU" sz="2000" i="1" dirty="0"/>
              <a:t>- </a:t>
            </a:r>
            <a:r>
              <a:rPr lang="ru-RU" sz="2000" i="1" dirty="0" err="1"/>
              <a:t>Чинне</a:t>
            </a:r>
            <a:r>
              <a:rPr lang="ru-RU" sz="2000" i="1" dirty="0"/>
              <a:t> </a:t>
            </a:r>
            <a:r>
              <a:rPr lang="ru-RU" sz="2000" i="1" dirty="0" err="1"/>
              <a:t>законодавство</a:t>
            </a:r>
            <a:r>
              <a:rPr lang="ru-RU" sz="2000" i="1" dirty="0"/>
              <a:t>;</a:t>
            </a:r>
            <a:br>
              <a:rPr lang="ru-RU" sz="2000" i="1" dirty="0"/>
            </a:br>
            <a:r>
              <a:rPr lang="ru-RU" sz="2000" i="1" dirty="0"/>
              <a:t>- </a:t>
            </a:r>
            <a:r>
              <a:rPr lang="ru-RU" sz="2000" i="1" dirty="0" err="1"/>
              <a:t>Цивільне</a:t>
            </a:r>
            <a:r>
              <a:rPr lang="ru-RU" sz="2000" i="1" dirty="0"/>
              <a:t>, </a:t>
            </a:r>
            <a:r>
              <a:rPr lang="ru-RU" sz="2000" i="1" dirty="0" err="1"/>
              <a:t>трудове</a:t>
            </a:r>
            <a:r>
              <a:rPr lang="ru-RU" sz="2000" i="1" dirty="0"/>
              <a:t>, </a:t>
            </a:r>
            <a:r>
              <a:rPr lang="ru-RU" sz="2000" i="1" dirty="0" err="1"/>
              <a:t>фінансове</a:t>
            </a:r>
            <a:r>
              <a:rPr lang="ru-RU" sz="2000" i="1" dirty="0"/>
              <a:t> та </a:t>
            </a:r>
            <a:r>
              <a:rPr lang="ru-RU" sz="2000" i="1" dirty="0" err="1"/>
              <a:t>адміністративне</a:t>
            </a:r>
            <a:r>
              <a:rPr lang="ru-RU" sz="2000" i="1" dirty="0"/>
              <a:t> право;</a:t>
            </a:r>
            <a:br>
              <a:rPr lang="ru-RU" sz="2000" i="1" dirty="0"/>
            </a:br>
            <a:r>
              <a:rPr lang="ru-RU" sz="2000" i="1" dirty="0"/>
              <a:t>- Порядок </a:t>
            </a:r>
            <a:r>
              <a:rPr lang="ru-RU" sz="2000" i="1" dirty="0" err="1"/>
              <a:t>оформлення</a:t>
            </a:r>
            <a:r>
              <a:rPr lang="ru-RU" sz="2000" i="1" dirty="0"/>
              <a:t> та </a:t>
            </a:r>
            <a:r>
              <a:rPr lang="ru-RU" sz="2000" i="1" dirty="0" err="1"/>
              <a:t>укладання</a:t>
            </a:r>
            <a:r>
              <a:rPr lang="ru-RU" sz="2000" i="1" dirty="0"/>
              <a:t> </a:t>
            </a:r>
            <a:r>
              <a:rPr lang="ru-RU" sz="2000" i="1" dirty="0" err="1"/>
              <a:t>господарських</a:t>
            </a:r>
            <a:r>
              <a:rPr lang="ru-RU" sz="2000" i="1" dirty="0"/>
              <a:t> </a:t>
            </a:r>
            <a:r>
              <a:rPr lang="ru-RU" sz="2000" i="1" dirty="0" err="1"/>
              <a:t>договорів</a:t>
            </a:r>
            <a:r>
              <a:rPr lang="ru-RU" sz="2000" i="1" dirty="0" smtClean="0"/>
              <a:t>;</a:t>
            </a:r>
          </a:p>
          <a:p>
            <a:pPr marL="0" indent="0">
              <a:buNone/>
            </a:pPr>
            <a:r>
              <a:rPr lang="ru-RU" sz="2000" i="1" dirty="0" smtClean="0"/>
              <a:t> </a:t>
            </a:r>
            <a:r>
              <a:rPr lang="ru-RU" sz="2000" i="1" dirty="0" err="1"/>
              <a:t>Вимоги</a:t>
            </a:r>
            <a:r>
              <a:rPr lang="ru-RU" sz="2000" i="1" dirty="0"/>
              <a:t> </a:t>
            </a:r>
            <a:r>
              <a:rPr lang="ru-RU" sz="2000" i="1" dirty="0" err="1"/>
              <a:t>адміністративних</a:t>
            </a:r>
            <a:r>
              <a:rPr lang="ru-RU" sz="2000" i="1" dirty="0"/>
              <a:t> і </a:t>
            </a:r>
            <a:r>
              <a:rPr lang="ru-RU" sz="2000" i="1" dirty="0" err="1"/>
              <a:t>внутрішніх</a:t>
            </a:r>
            <a:r>
              <a:rPr lang="ru-RU" sz="2000" i="1" dirty="0"/>
              <a:t> </a:t>
            </a:r>
            <a:r>
              <a:rPr lang="ru-RU" sz="2000" i="1" dirty="0" err="1"/>
              <a:t>документів</a:t>
            </a:r>
            <a:r>
              <a:rPr lang="ru-RU" sz="2000" i="1" dirty="0"/>
              <a:t> </a:t>
            </a:r>
            <a:r>
              <a:rPr lang="ru-RU" sz="2000" i="1" dirty="0" err="1"/>
              <a:t>підприємства</a:t>
            </a:r>
            <a:r>
              <a:rPr lang="ru-RU" sz="2000" i="1" dirty="0"/>
              <a:t>;</a:t>
            </a: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/>
              <a:t>- </a:t>
            </a:r>
            <a:r>
              <a:rPr lang="ru-RU" sz="2000" i="1" dirty="0" err="1"/>
              <a:t>Основи</a:t>
            </a:r>
            <a:r>
              <a:rPr lang="ru-RU" sz="2000" i="1" dirty="0"/>
              <a:t> </a:t>
            </a:r>
            <a:r>
              <a:rPr lang="ru-RU" sz="2000" i="1" dirty="0" err="1"/>
              <a:t>економіки</a:t>
            </a:r>
            <a:r>
              <a:rPr lang="ru-RU" sz="2000" i="1" dirty="0"/>
              <a:t>, </a:t>
            </a:r>
            <a:r>
              <a:rPr lang="ru-RU" sz="2000" i="1" dirty="0" err="1"/>
              <a:t>організації</a:t>
            </a:r>
            <a:r>
              <a:rPr lang="ru-RU" sz="2000" i="1" dirty="0"/>
              <a:t> </a:t>
            </a:r>
            <a:r>
              <a:rPr lang="ru-RU" sz="2000" i="1" dirty="0" err="1"/>
              <a:t>праці</a:t>
            </a:r>
            <a:r>
              <a:rPr lang="ru-RU" sz="2000" i="1" dirty="0"/>
              <a:t>, </a:t>
            </a:r>
            <a:r>
              <a:rPr lang="ru-RU" sz="2000" i="1" dirty="0" err="1"/>
              <a:t>виробництва</a:t>
            </a:r>
            <a:r>
              <a:rPr lang="ru-RU" sz="2000" i="1" dirty="0"/>
              <a:t> та </a:t>
            </a:r>
            <a:r>
              <a:rPr lang="ru-RU" sz="2000" i="1" dirty="0" err="1"/>
              <a:t>управління</a:t>
            </a:r>
            <a:r>
              <a:rPr lang="ru-RU" sz="2000" i="1" dirty="0"/>
              <a:t>;</a:t>
            </a: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/>
              <a:t>- Методику </a:t>
            </a:r>
            <a:r>
              <a:rPr lang="ru-RU" sz="2000" i="1" dirty="0" err="1"/>
              <a:t>ведення</a:t>
            </a:r>
            <a:r>
              <a:rPr lang="ru-RU" sz="2000" i="1" dirty="0"/>
              <a:t> </a:t>
            </a:r>
            <a:r>
              <a:rPr lang="ru-RU" sz="2000" i="1" dirty="0" err="1"/>
              <a:t>діловодства</a:t>
            </a:r>
            <a:r>
              <a:rPr lang="ru-RU" sz="2000" i="1" dirty="0"/>
              <a:t>;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9685350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402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Юрист (вiд лат. Jus – «право») – фахiвець, який має юридичну освіту (вищу чи середню професійну) і професійно розбирається у праві, знає закони.</vt:lpstr>
      <vt:lpstr>Однією з юридичних професій є професія прокурора:</vt:lpstr>
      <vt:lpstr>Обов`язки прокуроратури:</vt:lpstr>
      <vt:lpstr>Які вимоги до прокурора?</vt:lpstr>
      <vt:lpstr>Генеральний прокурор України</vt:lpstr>
      <vt:lpstr>Іншою юридичною професією є юрисконсульт</vt:lpstr>
      <vt:lpstr>Основними завданнями і обов`язками юрисконсульта є:</vt:lpstr>
      <vt:lpstr>Юрисконсульт несе відповідальність:</vt:lpstr>
      <vt:lpstr>Щоб стати юрисконсультом, треба: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Юрист (вiд лат. Jus – «право») – фахiвець, який має юридичну освіту (вищу чи середню професійну) і професійно розбирається у праві, знає закони.</dc:title>
  <dc:creator>USER</dc:creator>
  <cp:lastModifiedBy>USER</cp:lastModifiedBy>
  <cp:revision>4</cp:revision>
  <dcterms:created xsi:type="dcterms:W3CDTF">2014-03-23T19:59:16Z</dcterms:created>
  <dcterms:modified xsi:type="dcterms:W3CDTF">2014-03-23T20:35:07Z</dcterms:modified>
</cp:coreProperties>
</file>